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3" r:id="rId7"/>
    <p:sldId id="264" r:id="rId8"/>
    <p:sldId id="265" r:id="rId9"/>
    <p:sldId id="266" r:id="rId10"/>
    <p:sldId id="267" r:id="rId11"/>
    <p:sldId id="269" r:id="rId12"/>
    <p:sldId id="272" r:id="rId13"/>
    <p:sldId id="273" r:id="rId14"/>
    <p:sldId id="274" r:id="rId15"/>
    <p:sldId id="275" r:id="rId16"/>
    <p:sldId id="306" r:id="rId17"/>
    <p:sldId id="278" r:id="rId18"/>
    <p:sldId id="279" r:id="rId19"/>
    <p:sldId id="280" r:id="rId20"/>
    <p:sldId id="281" r:id="rId21"/>
    <p:sldId id="307" r:id="rId22"/>
    <p:sldId id="282" r:id="rId23"/>
    <p:sldId id="285" r:id="rId24"/>
    <p:sldId id="286" r:id="rId25"/>
    <p:sldId id="287" r:id="rId26"/>
    <p:sldId id="288" r:id="rId27"/>
    <p:sldId id="289" r:id="rId28"/>
    <p:sldId id="290"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5" r:id="rId42"/>
  </p:sldIdLst>
  <p:sldSz cx="16256000" cy="9144000"/>
  <p:notesSz cx="6858000" cy="9144000"/>
  <p:embeddedFontLst>
    <p:embeddedFont>
      <p:font typeface="Open Sans" panose="020B0606030504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mGRKnQsKAHR5Dmd+JkVk5A==" hashData="WdBQ1MxYeq50FHcuTqaMzblb5O2GyLgyCgGDj1Bv8/vmG26RrtHqgunXPovSz3PvAT3o/2ryspvDBzqjxfXf/g=="/>
  <p:extLst>
    <p:ext uri="{EFAFB233-063F-42B5-8137-9DF3F51BA10A}">
      <p15:sldGuideLst xmlns:p15="http://schemas.microsoft.com/office/powerpoint/2012/main">
        <p15:guide id="1" orient="horz" pos="3408" userDrawn="1">
          <p15:clr>
            <a:srgbClr val="A4A3A4"/>
          </p15:clr>
        </p15:guide>
        <p15:guide id="2" orient="horz" pos="1368" userDrawn="1">
          <p15:clr>
            <a:srgbClr val="A4A3A4"/>
          </p15:clr>
        </p15:guide>
        <p15:guide id="3" orient="horz" pos="3576" userDrawn="1">
          <p15:clr>
            <a:srgbClr val="A4A3A4"/>
          </p15:clr>
        </p15:guide>
        <p15:guide id="4" orient="horz" pos="3936" userDrawn="1">
          <p15:clr>
            <a:srgbClr val="A4A3A4"/>
          </p15:clr>
        </p15:guide>
        <p15:guide id="5" orient="horz" pos="249">
          <p15:clr>
            <a:srgbClr val="A4A3A4"/>
          </p15:clr>
        </p15:guide>
        <p15:guide id="6" orient="horz" pos="431">
          <p15:clr>
            <a:srgbClr val="A4A3A4"/>
          </p15:clr>
        </p15:guide>
        <p15:guide id="7" orient="horz" pos="521">
          <p15:clr>
            <a:srgbClr val="A4A3A4"/>
          </p15:clr>
        </p15:guide>
        <p15:guide id="8" pos="512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h9rEsINqeyUVDs12UYU3KxzZN07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556FD2-A4E7-44D8-83E1-4B3F1526DB5E}">
  <a:tblStyle styleId="{E8556FD2-A4E7-44D8-83E1-4B3F1526DB5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09" autoAdjust="0"/>
    <p:restoredTop sz="75096" autoAdjust="0"/>
  </p:normalViewPr>
  <p:slideViewPr>
    <p:cSldViewPr snapToGrid="0">
      <p:cViewPr varScale="1">
        <p:scale>
          <a:sx n="34" d="100"/>
          <a:sy n="34" d="100"/>
        </p:scale>
        <p:origin x="1698" y="60"/>
      </p:cViewPr>
      <p:guideLst>
        <p:guide orient="horz" pos="3408"/>
        <p:guide orient="horz" pos="1368"/>
        <p:guide orient="horz" pos="3576"/>
        <p:guide orient="horz" pos="3936"/>
        <p:guide orient="horz" pos="249"/>
        <p:guide orient="horz" pos="431"/>
        <p:guide orient="horz" pos="521"/>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64"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sz="1200" dirty="0">
                <a:latin typeface="Open Sans" pitchFamily="2" charset="0"/>
                <a:ea typeface="Open Sans" pitchFamily="2" charset="0"/>
                <a:cs typeface="Open Sans" pitchFamily="2" charset="0"/>
              </a:rPr>
              <a:t>Let's start with a quick refresher on Python programming basics.</a:t>
            </a:r>
          </a:p>
        </p:txBody>
      </p:sp>
      <p:sp>
        <p:nvSpPr>
          <p:cNvPr id="194" name="Google Shape;1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a:solidFill>
                  <a:srgbClr val="3F3F3F"/>
                </a:solidFill>
                <a:latin typeface="Open Sans"/>
                <a:ea typeface="Open Sans"/>
                <a:cs typeface="Open Sans"/>
                <a:sym typeface="Open Sans"/>
              </a:rPr>
              <a:t>The software has experienced remarkable evolution in line with technological advancements. In today's era, it enables the creation of sophisticated enterprise applications across diverse industries such as transportation, medicine, defense, telecommunications, and more.</a:t>
            </a:r>
            <a:endParaRPr sz="1200" b="0" i="0" u="none" strike="noStrike" cap="none" dirty="0">
              <a:solidFill>
                <a:srgbClr val="3F3F3F"/>
              </a:solidFill>
              <a:latin typeface="Open Sans"/>
              <a:ea typeface="Open Sans"/>
              <a:cs typeface="Open Sans"/>
              <a:sym typeface="Open Sans"/>
            </a:endParaRPr>
          </a:p>
        </p:txBody>
      </p:sp>
      <p:sp>
        <p:nvSpPr>
          <p:cNvPr id="352" name="Google Shape;35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0" i="0" dirty="0">
                <a:solidFill>
                  <a:srgbClr val="0D0D0D"/>
                </a:solidFill>
                <a:effectLst/>
                <a:latin typeface="Open Sans" pitchFamily="2" charset="0"/>
                <a:ea typeface="Open Sans" pitchFamily="2" charset="0"/>
                <a:cs typeface="Open Sans" pitchFamily="2" charset="0"/>
              </a:rPr>
              <a:t>Let's understand the different categories of software and their purposes.</a:t>
            </a:r>
            <a:endParaRPr dirty="0">
              <a:latin typeface="Open Sans" pitchFamily="2" charset="0"/>
              <a:ea typeface="Open Sans" pitchFamily="2" charset="0"/>
              <a:cs typeface="Open Sans" pitchFamily="2" charset="0"/>
            </a:endParaRPr>
          </a:p>
        </p:txBody>
      </p:sp>
      <p:sp>
        <p:nvSpPr>
          <p:cNvPr id="368" name="Google Shape;3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1200" b="0" i="0" u="none" strike="noStrike" cap="none" dirty="0">
                <a:solidFill>
                  <a:srgbClr val="3F3F3F"/>
                </a:solidFill>
                <a:latin typeface="Open Sans"/>
                <a:ea typeface="Open Sans"/>
                <a:cs typeface="Open Sans"/>
                <a:sym typeface="Open Sans"/>
              </a:rPr>
              <a:t>Software can be broadly classified into two categories: system software and application software. System software includes hardware components and the operating system, while application software refers to programs designed for specific tasks or user functionality.</a:t>
            </a:r>
            <a:endParaRPr dirty="0">
              <a:solidFill>
                <a:srgbClr val="3F3F3F"/>
              </a:solidFill>
              <a:latin typeface="Open Sans"/>
              <a:ea typeface="Open Sans"/>
              <a:cs typeface="Open Sans"/>
              <a:sym typeface="Open Sans"/>
            </a:endParaRPr>
          </a:p>
        </p:txBody>
      </p:sp>
      <p:sp>
        <p:nvSpPr>
          <p:cNvPr id="385" name="Google Shape;38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a:solidFill>
                  <a:schemeClr val="lt1"/>
                </a:solidFill>
                <a:latin typeface="Open Sans"/>
                <a:ea typeface="Open Sans"/>
                <a:cs typeface="Open Sans"/>
                <a:sym typeface="Open Sans"/>
              </a:rPr>
              <a:t>In system software, the operating system manages computer resources, utility programs aid in system maintenance, and language translators convert programming code into executable instructions.</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lt1"/>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000000"/>
              </a:buClr>
              <a:buSzPts val="2200"/>
              <a:buFont typeface="Arial"/>
              <a:buChar char="•"/>
            </a:pPr>
            <a:r>
              <a:rPr lang="en-US" sz="1200" b="0" i="0" u="none" strike="noStrike" cap="none" dirty="0">
                <a:solidFill>
                  <a:srgbClr val="3F3F3F"/>
                </a:solidFill>
                <a:latin typeface="Open Sans"/>
                <a:ea typeface="Open Sans"/>
                <a:cs typeface="Open Sans"/>
                <a:sym typeface="Open Sans"/>
              </a:rPr>
              <a:t>It acts as an interface between hardware and application software. </a:t>
            </a:r>
            <a:endParaRPr lang="en-US" sz="1050" b="0" i="0" u="none" strike="noStrike" cap="none" dirty="0">
              <a:solidFill>
                <a:schemeClr val="dk1"/>
              </a:solidFill>
              <a:latin typeface="Calibri"/>
              <a:ea typeface="Calibri"/>
              <a:cs typeface="Calibri"/>
              <a:sym typeface="Calibri"/>
            </a:endParaRPr>
          </a:p>
          <a:p>
            <a:pPr marL="342900" marR="0" lvl="0" indent="-342900" algn="l" rtl="0">
              <a:lnSpc>
                <a:spcPct val="115000"/>
              </a:lnSpc>
              <a:spcBef>
                <a:spcPts val="1000"/>
              </a:spcBef>
              <a:spcAft>
                <a:spcPts val="0"/>
              </a:spcAft>
              <a:buClr>
                <a:srgbClr val="000000"/>
              </a:buClr>
              <a:buSzPts val="2200"/>
              <a:buFont typeface="Arial"/>
              <a:buChar char="•"/>
            </a:pPr>
            <a:r>
              <a:rPr lang="en-US" sz="1200" b="0" i="0" u="none" strike="noStrike" cap="none" dirty="0">
                <a:solidFill>
                  <a:srgbClr val="3F3F3F"/>
                </a:solidFill>
                <a:latin typeface="Open Sans"/>
                <a:ea typeface="Open Sans"/>
                <a:cs typeface="Open Sans"/>
                <a:sym typeface="Open Sans"/>
              </a:rPr>
              <a:t>These software run background processes. </a:t>
            </a:r>
            <a:endParaRPr lang="en-US" sz="1050" b="0" i="0" u="none" strike="noStrike" cap="none" dirty="0">
              <a:solidFill>
                <a:schemeClr val="dk1"/>
              </a:solidFill>
              <a:latin typeface="Calibri"/>
              <a:ea typeface="Calibri"/>
              <a:cs typeface="Calibri"/>
              <a:sym typeface="Calibri"/>
            </a:endParaRPr>
          </a:p>
          <a:p>
            <a:pPr marL="342900" marR="0" lvl="0" indent="-342900" algn="l" rtl="0">
              <a:lnSpc>
                <a:spcPct val="115000"/>
              </a:lnSpc>
              <a:spcBef>
                <a:spcPts val="1000"/>
              </a:spcBef>
              <a:spcAft>
                <a:spcPts val="0"/>
              </a:spcAft>
              <a:buClr>
                <a:srgbClr val="000000"/>
              </a:buClr>
              <a:buSzPts val="2200"/>
              <a:buFont typeface="Arial"/>
              <a:buChar char="•"/>
            </a:pPr>
            <a:r>
              <a:rPr lang="en-US" sz="1200" b="0" i="0" u="none" strike="noStrike" cap="none" dirty="0">
                <a:solidFill>
                  <a:srgbClr val="3F3F3F"/>
                </a:solidFill>
                <a:latin typeface="Open Sans"/>
                <a:ea typeface="Open Sans"/>
                <a:cs typeface="Open Sans"/>
                <a:sym typeface="Open Sans"/>
              </a:rPr>
              <a:t>Machine understands binary language and system software helps to convert human instructions into machine understandable instructions.</a:t>
            </a:r>
            <a:endParaRPr lang="en-US" sz="1050" b="0" i="0" u="none" strike="noStrike" cap="none" dirty="0">
              <a:solidFill>
                <a:schemeClr val="dk1"/>
              </a:solidFill>
              <a:latin typeface="Calibri"/>
              <a:ea typeface="Calibri"/>
              <a:cs typeface="Calibri"/>
              <a:sym typeface="Calibri"/>
            </a:endParaRPr>
          </a:p>
          <a:p>
            <a:pPr marL="342900" marR="0" lvl="0" indent="-342900" algn="l" rtl="0">
              <a:lnSpc>
                <a:spcPct val="115000"/>
              </a:lnSpc>
              <a:spcBef>
                <a:spcPts val="1000"/>
              </a:spcBef>
              <a:spcAft>
                <a:spcPts val="0"/>
              </a:spcAft>
              <a:buClr>
                <a:srgbClr val="000000"/>
              </a:buClr>
              <a:buSzPts val="2200"/>
              <a:buFont typeface="Arial"/>
              <a:buChar char="•"/>
            </a:pPr>
            <a:r>
              <a:rPr lang="en-US" sz="1200" b="0" i="0" u="none" strike="noStrike" cap="none" dirty="0">
                <a:solidFill>
                  <a:srgbClr val="3F3F3F"/>
                </a:solidFill>
                <a:latin typeface="Open Sans"/>
                <a:ea typeface="Open Sans"/>
                <a:cs typeface="Open Sans"/>
                <a:sym typeface="Open Sans"/>
              </a:rPr>
              <a:t>System software can be categorized based on its functions.</a:t>
            </a: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dirty="0">
              <a:solidFill>
                <a:srgbClr val="3F3F3F"/>
              </a:solidFill>
              <a:latin typeface="Open Sans"/>
              <a:ea typeface="Open Sans"/>
              <a:cs typeface="Open Sans"/>
              <a:sym typeface="Open Sans"/>
            </a:endParaRPr>
          </a:p>
        </p:txBody>
      </p:sp>
      <p:sp>
        <p:nvSpPr>
          <p:cNvPr id="405" name="Google Shape;40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dirty="0">
                <a:solidFill>
                  <a:srgbClr val="000000"/>
                </a:solidFill>
                <a:latin typeface="Calibri"/>
                <a:ea typeface="Calibri"/>
                <a:cs typeface="Calibri"/>
                <a:sym typeface="Calibri"/>
              </a:rPr>
              <a:t>This slide is self explanatory</a:t>
            </a:r>
            <a:endParaRPr sz="1000" b="0" i="0" u="none" strike="noStrike" cap="none" dirty="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dirty="0">
              <a:solidFill>
                <a:srgbClr val="3F3F3F"/>
              </a:solidFill>
              <a:latin typeface="Open Sans"/>
              <a:ea typeface="Open Sans"/>
              <a:cs typeface="Open Sans"/>
              <a:sym typeface="Open Sans"/>
            </a:endParaRPr>
          </a:p>
        </p:txBody>
      </p:sp>
      <p:sp>
        <p:nvSpPr>
          <p:cNvPr id="417" name="Google Shape;41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dirty="0">
                <a:solidFill>
                  <a:srgbClr val="404040"/>
                </a:solidFill>
                <a:latin typeface="Open Sans"/>
                <a:ea typeface="Open Sans"/>
                <a:cs typeface="Open Sans"/>
                <a:sym typeface="Open Sans"/>
              </a:rPr>
              <a:t>Freeware refers to software that is freely available without any cost, allowing users to use, copy, distribute, and modify it without restrictions. It is released under a freeware license.</a:t>
            </a:r>
            <a:endParaRPr dirty="0"/>
          </a:p>
          <a:p>
            <a:pPr marL="457200" marR="0" lvl="0" indent="-228600" algn="l" rtl="0">
              <a:lnSpc>
                <a:spcPct val="100000"/>
              </a:lnSpc>
              <a:spcBef>
                <a:spcPts val="0"/>
              </a:spcBef>
              <a:spcAft>
                <a:spcPts val="0"/>
              </a:spcAft>
              <a:buClr>
                <a:srgbClr val="000000"/>
              </a:buClr>
              <a:buSzPts val="1400"/>
              <a:buFont typeface="Arial"/>
              <a:buNone/>
            </a:pPr>
            <a:endParaRPr sz="1200" dirty="0">
              <a:solidFill>
                <a:srgbClr val="404040"/>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dirty="0">
                <a:solidFill>
                  <a:srgbClr val="404040"/>
                </a:solidFill>
                <a:latin typeface="Open Sans"/>
                <a:ea typeface="Open Sans"/>
                <a:cs typeface="Open Sans"/>
                <a:sym typeface="Open Sans"/>
              </a:rPr>
              <a:t>Shareware, on the other hand, is time-limited free software that is typically released under a shareware license. Users can try the software for a specific trial period, and after that period, payment is required for continued use.</a:t>
            </a:r>
            <a:endParaRPr sz="1200" b="0" i="0" u="none" strike="noStrike" cap="none" dirty="0">
              <a:solidFill>
                <a:srgbClr val="3F3F3F"/>
              </a:solidFill>
              <a:latin typeface="Open Sans"/>
              <a:ea typeface="Open Sans"/>
              <a:cs typeface="Open Sans"/>
              <a:sym typeface="Open Sans"/>
            </a:endParaRPr>
          </a:p>
        </p:txBody>
      </p:sp>
      <p:sp>
        <p:nvSpPr>
          <p:cNvPr id="428" name="Google Shape;4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dirty="0">
                <a:solidFill>
                  <a:srgbClr val="404040"/>
                </a:solidFill>
                <a:latin typeface="Open Sans"/>
                <a:ea typeface="Open Sans"/>
                <a:cs typeface="Open Sans"/>
                <a:sym typeface="Open Sans"/>
              </a:rPr>
              <a:t>Open-source software is typically released under an open-source license, allowing unrestricted usage, modification, and distribution. Its source code is publicly accessible, enabling inspection and improvement by a diverse community.</a:t>
            </a:r>
            <a:endParaRPr lang="en-US" dirty="0"/>
          </a:p>
          <a:p>
            <a:pPr marL="457200" marR="0" lvl="0" indent="-228600" algn="l" rtl="0">
              <a:lnSpc>
                <a:spcPct val="100000"/>
              </a:lnSpc>
              <a:spcBef>
                <a:spcPts val="0"/>
              </a:spcBef>
              <a:spcAft>
                <a:spcPts val="0"/>
              </a:spcAft>
              <a:buClr>
                <a:srgbClr val="000000"/>
              </a:buClr>
              <a:buSzPts val="1400"/>
              <a:buFont typeface="Arial"/>
              <a:buNone/>
            </a:pPr>
            <a:endParaRPr lang="en-US" sz="1200" dirty="0">
              <a:solidFill>
                <a:srgbClr val="404040"/>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dirty="0">
                <a:solidFill>
                  <a:srgbClr val="404040"/>
                </a:solidFill>
                <a:latin typeface="Open Sans"/>
                <a:ea typeface="Open Sans"/>
                <a:cs typeface="Open Sans"/>
                <a:sym typeface="Open Sans"/>
              </a:rPr>
              <a:t>Licensed software, on the other hand, is protected by copyright and must be purchased from a vendor. It is governed by a proprietary license, which grants users usage rights but does not permit modification or distribution of the software.</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dirty="0">
              <a:solidFill>
                <a:srgbClr val="404040"/>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a:solidFill>
                  <a:srgbClr val="404040"/>
                </a:solidFill>
                <a:latin typeface="Open Sans"/>
                <a:ea typeface="Open Sans"/>
                <a:cs typeface="Open Sans"/>
                <a:sym typeface="Open Sans"/>
              </a:rPr>
              <a:t>Now that you have learned about software and its distribution methods, let us examine the aspects of programming.</a:t>
            </a:r>
            <a:endParaRPr sz="1200" b="0" i="0" u="none" strike="noStrike" cap="none" dirty="0">
              <a:solidFill>
                <a:srgbClr val="3F3F3F"/>
              </a:solidFill>
              <a:latin typeface="Open Sans"/>
              <a:ea typeface="Open Sans"/>
              <a:cs typeface="Open Sans"/>
              <a:sym typeface="Open Sans"/>
            </a:endParaRPr>
          </a:p>
        </p:txBody>
      </p:sp>
      <p:sp>
        <p:nvSpPr>
          <p:cNvPr id="428" name="Google Shape;4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0832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0" i="0" dirty="0">
                <a:solidFill>
                  <a:srgbClr val="0D0D0D"/>
                </a:solidFill>
                <a:effectLst/>
                <a:latin typeface="Open Sans" pitchFamily="2" charset="0"/>
                <a:ea typeface="Open Sans" pitchFamily="2" charset="0"/>
                <a:cs typeface="Open Sans" pitchFamily="2" charset="0"/>
              </a:rPr>
              <a:t>Let's explore different </a:t>
            </a:r>
            <a:r>
              <a:rPr lang="en-US" sz="1200" b="0" i="0" dirty="0">
                <a:solidFill>
                  <a:srgbClr val="0D0D0D"/>
                </a:solidFill>
                <a:effectLst/>
                <a:latin typeface="Open Sans" pitchFamily="2" charset="0"/>
                <a:ea typeface="Open Sans" pitchFamily="2" charset="0"/>
                <a:cs typeface="Open Sans" pitchFamily="2" charset="0"/>
              </a:rPr>
              <a:t>programming</a:t>
            </a:r>
            <a:r>
              <a:rPr lang="en-US" b="0" i="0" dirty="0">
                <a:solidFill>
                  <a:srgbClr val="0D0D0D"/>
                </a:solidFill>
                <a:effectLst/>
                <a:latin typeface="Open Sans" pitchFamily="2" charset="0"/>
                <a:ea typeface="Open Sans" pitchFamily="2" charset="0"/>
                <a:cs typeface="Open Sans" pitchFamily="2" charset="0"/>
              </a:rPr>
              <a:t> models.</a:t>
            </a:r>
            <a:endParaRPr dirty="0">
              <a:latin typeface="Open Sans" pitchFamily="2" charset="0"/>
              <a:ea typeface="Open Sans" pitchFamily="2" charset="0"/>
              <a:cs typeface="Open Sans" pitchFamily="2" charset="0"/>
            </a:endParaRPr>
          </a:p>
        </p:txBody>
      </p:sp>
      <p:sp>
        <p:nvSpPr>
          <p:cNvPr id="463" name="Google Shape;46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3F3F3F"/>
                </a:solidFill>
                <a:latin typeface="Open Sans"/>
                <a:ea typeface="Open Sans"/>
                <a:cs typeface="Open Sans"/>
                <a:sym typeface="Open Sans"/>
              </a:rPr>
              <a:t>Programming is the process of designing and writing computer programs. It involves creating a set of instructions that a computer can execute to perform specific tasks or solve problems.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rgbClr val="3F3F3F"/>
              </a:solidFill>
              <a:latin typeface="Open Sans"/>
              <a:ea typeface="Open Sans"/>
              <a:cs typeface="Open Sans"/>
              <a:sym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rgbClr val="3F3F3F"/>
                </a:solidFill>
                <a:latin typeface="Open Sans"/>
                <a:ea typeface="Open Sans"/>
                <a:cs typeface="Open Sans"/>
                <a:sym typeface="Open Sans"/>
              </a:rPr>
              <a:t>Procedural programming is the first programming model.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200" dirty="0">
                <a:solidFill>
                  <a:srgbClr val="3F3F3F"/>
                </a:solidFill>
                <a:latin typeface="Open Sans"/>
                <a:ea typeface="Open Sans"/>
                <a:cs typeface="Open Sans"/>
                <a:sym typeface="Open Sans"/>
              </a:rPr>
            </a:br>
            <a:br>
              <a:rPr lang="en-US" sz="1200" dirty="0">
                <a:solidFill>
                  <a:srgbClr val="3F3F3F"/>
                </a:solidFill>
                <a:latin typeface="Open Sans"/>
                <a:ea typeface="Open Sans"/>
                <a:cs typeface="Open Sans"/>
                <a:sym typeface="Open Sans"/>
              </a:rPr>
            </a:br>
            <a:endParaRPr lang="en-US" sz="1200" dirty="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dirty="0">
              <a:solidFill>
                <a:srgbClr val="3F3F3F"/>
              </a:solidFill>
              <a:latin typeface="Open Sans"/>
              <a:ea typeface="Open Sans"/>
              <a:cs typeface="Open Sans"/>
              <a:sym typeface="Open Sans"/>
            </a:endParaRPr>
          </a:p>
        </p:txBody>
      </p:sp>
      <p:sp>
        <p:nvSpPr>
          <p:cNvPr id="468" name="Google Shape;46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dirty="0">
                <a:solidFill>
                  <a:srgbClr val="3F3F3F"/>
                </a:solidFill>
                <a:latin typeface="Open Sans"/>
                <a:ea typeface="Open Sans"/>
                <a:cs typeface="Open Sans"/>
                <a:sym typeface="Open Sans"/>
              </a:rPr>
              <a:t>Object oriented programming is the second programming model.</a:t>
            </a:r>
            <a:endParaRPr sz="1200" b="0" i="0" u="none" strike="noStrike" cap="none" dirty="0">
              <a:solidFill>
                <a:srgbClr val="3F3F3F"/>
              </a:solidFill>
              <a:latin typeface="Open Sans"/>
              <a:ea typeface="Open Sans"/>
              <a:cs typeface="Open Sans"/>
              <a:sym typeface="Open Sans"/>
            </a:endParaRPr>
          </a:p>
        </p:txBody>
      </p:sp>
      <p:sp>
        <p:nvSpPr>
          <p:cNvPr id="556" name="Google Shape;55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0" i="0" dirty="0">
                <a:solidFill>
                  <a:srgbClr val="0D0D0D"/>
                </a:solidFill>
                <a:effectLst/>
                <a:latin typeface="Open Sans" pitchFamily="2" charset="0"/>
                <a:ea typeface="Open Sans" pitchFamily="2" charset="0"/>
                <a:cs typeface="Open Sans" pitchFamily="2" charset="0"/>
              </a:rPr>
              <a:t>Let's start with the fundamentals of programming.</a:t>
            </a:r>
            <a:endParaRPr dirty="0">
              <a:latin typeface="Open Sans" pitchFamily="2" charset="0"/>
              <a:ea typeface="Open Sans" pitchFamily="2" charset="0"/>
              <a:cs typeface="Open Sans" pitchFamily="2" charset="0"/>
            </a:endParaRPr>
          </a:p>
        </p:txBody>
      </p:sp>
      <p:sp>
        <p:nvSpPr>
          <p:cNvPr id="199" name="Google Shape;1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3F3F3F"/>
              </a:buClr>
              <a:buSzPts val="1400"/>
              <a:buFont typeface="Open Sans"/>
              <a:buNone/>
            </a:pPr>
            <a:r>
              <a:rPr lang="en-US" sz="1200" b="1" i="0" u="none" strike="noStrike" cap="none" dirty="0">
                <a:solidFill>
                  <a:srgbClr val="3F3F3F"/>
                </a:solidFill>
                <a:latin typeface="Open Sans"/>
                <a:ea typeface="Open Sans"/>
                <a:cs typeface="Open Sans"/>
                <a:sym typeface="Open Sans"/>
              </a:rPr>
              <a:t>OOP Concepts:</a:t>
            </a:r>
            <a:endParaRPr dirty="0"/>
          </a:p>
          <a:p>
            <a:pPr marL="88900" marR="0" lvl="0" indent="0" algn="l" rtl="0">
              <a:lnSpc>
                <a:spcPct val="150000"/>
              </a:lnSpc>
              <a:spcBef>
                <a:spcPts val="0"/>
              </a:spcBef>
              <a:spcAft>
                <a:spcPts val="0"/>
              </a:spcAft>
              <a:buClr>
                <a:srgbClr val="3F3F3F"/>
              </a:buClr>
              <a:buSzPts val="1400"/>
              <a:buFont typeface="Open Sans"/>
              <a:buNone/>
            </a:pPr>
            <a:r>
              <a:rPr lang="en-US" sz="1200" b="0" i="0" u="none" strike="noStrike" cap="none" dirty="0">
                <a:solidFill>
                  <a:srgbClr val="3F3F3F"/>
                </a:solidFill>
                <a:latin typeface="Open Sans"/>
                <a:ea typeface="Open Sans"/>
                <a:cs typeface="Open Sans"/>
                <a:sym typeface="Open Sans"/>
              </a:rPr>
              <a:t>Abstraction</a:t>
            </a:r>
            <a:endParaRPr dirty="0"/>
          </a:p>
          <a:p>
            <a:pPr marL="88900" marR="0" lvl="0" indent="0" algn="l" rtl="0">
              <a:lnSpc>
                <a:spcPct val="150000"/>
              </a:lnSpc>
              <a:spcBef>
                <a:spcPts val="0"/>
              </a:spcBef>
              <a:spcAft>
                <a:spcPts val="0"/>
              </a:spcAft>
              <a:buClr>
                <a:srgbClr val="3F3F3F"/>
              </a:buClr>
              <a:buSzPts val="1400"/>
              <a:buFont typeface="Open Sans"/>
              <a:buNone/>
            </a:pPr>
            <a:r>
              <a:rPr lang="en-US" sz="1200" b="0" i="0" u="none" strike="noStrike" cap="none" dirty="0">
                <a:solidFill>
                  <a:srgbClr val="3F3F3F"/>
                </a:solidFill>
                <a:latin typeface="Open Sans"/>
                <a:ea typeface="Open Sans"/>
                <a:cs typeface="Open Sans"/>
                <a:sym typeface="Open Sans"/>
              </a:rPr>
              <a:t>Encapsulation</a:t>
            </a:r>
            <a:endParaRPr dirty="0"/>
          </a:p>
          <a:p>
            <a:pPr marL="88900" marR="0" lvl="0" indent="0" algn="l" rtl="0">
              <a:lnSpc>
                <a:spcPct val="150000"/>
              </a:lnSpc>
              <a:spcBef>
                <a:spcPts val="0"/>
              </a:spcBef>
              <a:spcAft>
                <a:spcPts val="0"/>
              </a:spcAft>
              <a:buClr>
                <a:srgbClr val="3F3F3F"/>
              </a:buClr>
              <a:buSzPts val="1400"/>
              <a:buFont typeface="Open Sans"/>
              <a:buNone/>
            </a:pPr>
            <a:r>
              <a:rPr lang="en-US" sz="1200" b="0" i="0" u="none" strike="noStrike" cap="none" dirty="0">
                <a:solidFill>
                  <a:srgbClr val="3F3F3F"/>
                </a:solidFill>
                <a:latin typeface="Open Sans"/>
                <a:ea typeface="Open Sans"/>
                <a:cs typeface="Open Sans"/>
                <a:sym typeface="Open Sans"/>
              </a:rPr>
              <a:t>Inheritance</a:t>
            </a:r>
            <a:endParaRPr dirty="0"/>
          </a:p>
          <a:p>
            <a:pPr marL="88900" marR="0" lvl="0" indent="0" algn="l" rtl="0">
              <a:lnSpc>
                <a:spcPct val="150000"/>
              </a:lnSpc>
              <a:spcBef>
                <a:spcPts val="0"/>
              </a:spcBef>
              <a:spcAft>
                <a:spcPts val="0"/>
              </a:spcAft>
              <a:buClr>
                <a:srgbClr val="3F3F3F"/>
              </a:buClr>
              <a:buSzPts val="1400"/>
              <a:buFont typeface="Open Sans"/>
              <a:buNone/>
            </a:pPr>
            <a:r>
              <a:rPr lang="en-US" sz="1200" b="0" i="0" u="none" strike="noStrike" cap="none" dirty="0">
                <a:solidFill>
                  <a:srgbClr val="3F3F3F"/>
                </a:solidFill>
                <a:latin typeface="Open Sans"/>
                <a:ea typeface="Open Sans"/>
                <a:cs typeface="Open Sans"/>
                <a:sym typeface="Open Sans"/>
              </a:rPr>
              <a:t>Polymorphism</a:t>
            </a:r>
            <a:endParaRPr dirty="0"/>
          </a:p>
        </p:txBody>
      </p:sp>
      <p:sp>
        <p:nvSpPr>
          <p:cNvPr id="568" name="Google Shape;56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dirty="0">
                <a:solidFill>
                  <a:srgbClr val="3F3F3F"/>
                </a:solidFill>
                <a:latin typeface="Open Sans"/>
                <a:ea typeface="Open Sans"/>
                <a:cs typeface="Open Sans"/>
                <a:sym typeface="Open Sans"/>
              </a:rPr>
              <a:t>Functional programming is the third programming model.</a:t>
            </a:r>
            <a:endParaRPr lang="en-US" sz="1200" b="0" i="0" u="none" strike="noStrike" cap="none" dirty="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dirty="0">
              <a:solidFill>
                <a:srgbClr val="3F3F3F"/>
              </a:solidFill>
              <a:latin typeface="Open Sans"/>
              <a:ea typeface="Open Sans"/>
              <a:cs typeface="Open Sans"/>
              <a:sym typeface="Open Sans"/>
            </a:endParaRPr>
          </a:p>
        </p:txBody>
      </p:sp>
      <p:sp>
        <p:nvSpPr>
          <p:cNvPr id="468" name="Google Shape;46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2046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0" i="0" dirty="0">
                <a:solidFill>
                  <a:srgbClr val="0D0D0D"/>
                </a:solidFill>
                <a:effectLst/>
                <a:latin typeface="Open Sans" pitchFamily="2" charset="0"/>
                <a:ea typeface="Open Sans" pitchFamily="2" charset="0"/>
                <a:cs typeface="Open Sans" pitchFamily="2" charset="0"/>
              </a:rPr>
              <a:t>Let’s have a look at the overall structure of a program.</a:t>
            </a:r>
            <a:endParaRPr dirty="0">
              <a:latin typeface="Open Sans" pitchFamily="2" charset="0"/>
              <a:ea typeface="Open Sans" pitchFamily="2" charset="0"/>
              <a:cs typeface="Open Sans" pitchFamily="2" charset="0"/>
            </a:endParaRPr>
          </a:p>
        </p:txBody>
      </p:sp>
      <p:sp>
        <p:nvSpPr>
          <p:cNvPr id="590" name="Google Shape;59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34343"/>
              </a:buClr>
              <a:buSzPts val="1200"/>
              <a:buFont typeface="Open Sans"/>
              <a:buNone/>
            </a:pPr>
            <a:r>
              <a:rPr lang="en-US" sz="1200" b="0" i="0" u="none" strike="noStrike" cap="none" dirty="0">
                <a:solidFill>
                  <a:srgbClr val="434343"/>
                </a:solidFill>
                <a:latin typeface="Open Sans"/>
                <a:ea typeface="Open Sans"/>
                <a:cs typeface="Open Sans"/>
                <a:sym typeface="Open Sans"/>
              </a:rPr>
              <a:t>Program Structure: </a:t>
            </a:r>
            <a:endParaRPr dirty="0"/>
          </a:p>
          <a:p>
            <a:pPr marL="0" marR="0" lvl="0" indent="0" algn="l" rtl="0">
              <a:lnSpc>
                <a:spcPct val="100000"/>
              </a:lnSpc>
              <a:spcBef>
                <a:spcPts val="0"/>
              </a:spcBef>
              <a:spcAft>
                <a:spcPts val="0"/>
              </a:spcAft>
              <a:buClr>
                <a:srgbClr val="434343"/>
              </a:buClr>
              <a:buSzPts val="1200"/>
              <a:buFont typeface="Open Sans"/>
              <a:buNone/>
            </a:pPr>
            <a:r>
              <a:rPr lang="en-US" sz="1200" b="0" i="0" u="none" strike="noStrike" cap="none" dirty="0">
                <a:solidFill>
                  <a:srgbClr val="434343"/>
                </a:solidFill>
                <a:latin typeface="Open Sans"/>
                <a:ea typeface="Open Sans"/>
                <a:cs typeface="Open Sans"/>
                <a:sym typeface="Open Sans"/>
              </a:rPr>
              <a:t>A program is composed of multiple components that interact and have interrelationships. A well-structured program may be complex, but it is not complicated. It follows recognized principles, such as information hiding, where components are divided accordingly. The interfaces between components are explicit and simple, ensuring clarity and ease of interaction.</a:t>
            </a:r>
            <a:endParaRPr dirty="0"/>
          </a:p>
        </p:txBody>
      </p:sp>
      <p:sp>
        <p:nvSpPr>
          <p:cNvPr id="607" name="Google Shape;60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34343"/>
              </a:buClr>
              <a:buSzPts val="1200"/>
              <a:buFont typeface="Open Sans"/>
              <a:buNone/>
            </a:pPr>
            <a:r>
              <a:rPr lang="en-US" sz="1200" b="0" i="0" u="none" strike="noStrike" cap="none" dirty="0">
                <a:solidFill>
                  <a:srgbClr val="434343"/>
                </a:solidFill>
                <a:latin typeface="Open Sans"/>
                <a:ea typeface="Open Sans"/>
                <a:cs typeface="Open Sans"/>
                <a:sym typeface="Open Sans"/>
              </a:rPr>
              <a:t>In contrast, a poorly structured program lacks explicit interfaces and has arbitrary or non-existent division into components. It also lacks appropriate data structures and program units, leading to unclear control flow. On the other hand, a well-structured program utilizes clear interfaces, appropriate data structures, and program units with a single-entry and single-exit point, promoting clarity and maintainability.</a:t>
            </a:r>
            <a:endParaRPr dirty="0"/>
          </a:p>
        </p:txBody>
      </p:sp>
      <p:sp>
        <p:nvSpPr>
          <p:cNvPr id="633" name="Google Shape;63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a:solidFill>
                  <a:srgbClr val="3F3F3F"/>
                </a:solidFill>
                <a:latin typeface="Open Sans"/>
                <a:ea typeface="Open Sans"/>
                <a:cs typeface="Open Sans"/>
                <a:sym typeface="Open Sans"/>
              </a:rPr>
              <a:t>This slide is self explanatory</a:t>
            </a:r>
            <a:endParaRPr dirty="0"/>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dirty="0">
              <a:solidFill>
                <a:srgbClr val="3F3F3F"/>
              </a:solidFill>
              <a:latin typeface="Open Sans"/>
              <a:ea typeface="Open Sans"/>
              <a:cs typeface="Open Sans"/>
              <a:sym typeface="Open Sans"/>
            </a:endParaRPr>
          </a:p>
        </p:txBody>
      </p:sp>
      <p:sp>
        <p:nvSpPr>
          <p:cNvPr id="659" name="Google Shape;65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This slide is self explanatory</a:t>
            </a:r>
            <a:endParaRPr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678" name="Google Shape;678;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This slide is self explanatory</a:t>
            </a:r>
            <a:endParaRPr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687" name="Google Shape;68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dirty="0"/>
              <a:t>This slide is self explanatory</a:t>
            </a:r>
            <a:endParaRPr dirty="0"/>
          </a:p>
          <a:p>
            <a:pPr marL="0" lvl="0" indent="0" algn="l" rtl="0">
              <a:spcBef>
                <a:spcPts val="0"/>
              </a:spcBef>
              <a:spcAft>
                <a:spcPts val="0"/>
              </a:spcAft>
              <a:buClr>
                <a:schemeClr val="dk1"/>
              </a:buClr>
              <a:buSzPts val="1200"/>
              <a:buFont typeface="Calibri"/>
              <a:buNone/>
            </a:pPr>
            <a:endParaRPr dirty="0"/>
          </a:p>
        </p:txBody>
      </p:sp>
      <p:sp>
        <p:nvSpPr>
          <p:cNvPr id="695" name="Google Shape;69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dirty="0"/>
              <a:t>This slide is self explanatory</a:t>
            </a:r>
            <a:endParaRPr dirty="0"/>
          </a:p>
        </p:txBody>
      </p:sp>
      <p:sp>
        <p:nvSpPr>
          <p:cNvPr id="710" name="Google Shape;71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dirty="0"/>
              <a:t>Read the learning objectives</a:t>
            </a:r>
            <a:endParaRPr dirty="0"/>
          </a:p>
        </p:txBody>
      </p:sp>
      <p:sp>
        <p:nvSpPr>
          <p:cNvPr id="204" name="Google Shape;2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A variable is a storage location identified by a symbolic name, capable of holding a value, whether known or unknown, representing quantity or information.</a:t>
            </a:r>
            <a:endParaRPr dirty="0"/>
          </a:p>
        </p:txBody>
      </p:sp>
      <p:sp>
        <p:nvSpPr>
          <p:cNvPr id="736" name="Google Shape;73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dirty="0">
                <a:solidFill>
                  <a:srgbClr val="3F3F3F"/>
                </a:solidFill>
                <a:latin typeface="Open Sans"/>
                <a:ea typeface="Open Sans"/>
                <a:cs typeface="Open Sans"/>
                <a:sym typeface="Open Sans"/>
              </a:rPr>
              <a:t>In real situations, to control the flow of the program based on some decision and make it jump from one line to another or return a piece of code control structures are used. It can be done using an if-else construct. </a:t>
            </a:r>
            <a:endParaRPr dirty="0"/>
          </a:p>
        </p:txBody>
      </p:sp>
      <p:sp>
        <p:nvSpPr>
          <p:cNvPr id="747" name="Google Shape;747;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15000"/>
              </a:lnSpc>
              <a:spcBef>
                <a:spcPts val="0"/>
              </a:spcBef>
              <a:spcAft>
                <a:spcPts val="0"/>
              </a:spcAft>
              <a:buClr>
                <a:srgbClr val="3F3F3F"/>
              </a:buClr>
              <a:buSzPts val="1400"/>
              <a:buFont typeface="Open Sans"/>
              <a:buNone/>
            </a:pPr>
            <a:r>
              <a:rPr lang="en-US" sz="1200" dirty="0">
                <a:solidFill>
                  <a:srgbClr val="3F3F3F"/>
                </a:solidFill>
                <a:latin typeface="Open Sans"/>
                <a:ea typeface="Open Sans"/>
                <a:cs typeface="Open Sans"/>
                <a:sym typeface="Open Sans"/>
              </a:rPr>
              <a:t>In computer science, a data structure is a particular way of storing and organizing data in a computer so that it can be used efficiently. Many data structures are available, such as lists, dictionaries, arrays, maps, etc.</a:t>
            </a:r>
            <a:endParaRPr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758" name="Google Shape;75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38125" lvl="0" indent="-9525" algn="l" rtl="0">
              <a:lnSpc>
                <a:spcPct val="100000"/>
              </a:lnSpc>
              <a:spcBef>
                <a:spcPts val="0"/>
              </a:spcBef>
              <a:spcAft>
                <a:spcPts val="0"/>
              </a:spcAft>
              <a:buClr>
                <a:schemeClr val="dk1"/>
              </a:buClr>
              <a:buSzPts val="1400"/>
              <a:buFont typeface="Calibri"/>
              <a:buNone/>
            </a:pPr>
            <a:r>
              <a:rPr lang="en-US" dirty="0"/>
              <a:t>When we learn a language, we learn the grammar and the rules of the language to be able to properly frame the sentences and convey our meaning to others.</a:t>
            </a:r>
            <a:endParaRPr dirty="0"/>
          </a:p>
          <a:p>
            <a:pPr marL="238125" lvl="0" indent="-9525" algn="l" rtl="0">
              <a:lnSpc>
                <a:spcPct val="100000"/>
              </a:lnSpc>
              <a:spcBef>
                <a:spcPts val="0"/>
              </a:spcBef>
              <a:spcAft>
                <a:spcPts val="0"/>
              </a:spcAft>
              <a:buClr>
                <a:schemeClr val="dk1"/>
              </a:buClr>
              <a:buSzPts val="1400"/>
              <a:buFont typeface="Calibri"/>
              <a:buNone/>
            </a:pPr>
            <a:r>
              <a:rPr lang="en-US" dirty="0"/>
              <a:t>In the same way, in a programming language, the symbols, characters, and words have special meanings and rules defined to enable coding in a structured format so that the compiler can understand the instructions.</a:t>
            </a:r>
            <a:endParaRPr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769" name="Google Shape;76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Trainer Notes:</a:t>
            </a:r>
            <a:endParaRPr dirty="0"/>
          </a:p>
          <a:p>
            <a:pPr marL="238125" lvl="0" indent="-9525" algn="l" rtl="0">
              <a:lnSpc>
                <a:spcPct val="100000"/>
              </a:lnSpc>
              <a:spcBef>
                <a:spcPts val="0"/>
              </a:spcBef>
              <a:spcAft>
                <a:spcPts val="0"/>
              </a:spcAft>
              <a:buClr>
                <a:schemeClr val="dk1"/>
              </a:buClr>
              <a:buSzPts val="1400"/>
              <a:buFont typeface="Calibri"/>
              <a:buNone/>
            </a:pPr>
            <a:r>
              <a:rPr lang="en-US" dirty="0"/>
              <a:t>Tools in programming are the editors that help you code quickly and in an efficient manner.</a:t>
            </a:r>
            <a:endParaRPr dirty="0"/>
          </a:p>
          <a:p>
            <a:pPr marL="238125" lvl="0" indent="-9525" algn="l" rtl="0">
              <a:lnSpc>
                <a:spcPct val="100000"/>
              </a:lnSpc>
              <a:spcBef>
                <a:spcPts val="0"/>
              </a:spcBef>
              <a:spcAft>
                <a:spcPts val="0"/>
              </a:spcAft>
              <a:buClr>
                <a:schemeClr val="dk1"/>
              </a:buClr>
              <a:buSzPts val="1400"/>
              <a:buFont typeface="Calibri"/>
              <a:buNone/>
            </a:pPr>
            <a:endParaRPr dirty="0"/>
          </a:p>
          <a:p>
            <a:pPr marL="238125" lvl="0" indent="-9525" algn="l" rtl="0">
              <a:lnSpc>
                <a:spcPct val="100000"/>
              </a:lnSpc>
              <a:spcBef>
                <a:spcPts val="0"/>
              </a:spcBef>
              <a:spcAft>
                <a:spcPts val="0"/>
              </a:spcAft>
              <a:buClr>
                <a:schemeClr val="dk1"/>
              </a:buClr>
              <a:buSzPts val="1400"/>
              <a:buFont typeface="Calibri"/>
              <a:buNone/>
            </a:pPr>
            <a:r>
              <a:rPr lang="en-US" dirty="0"/>
              <a:t>There are various IDEs ( Integrated Development Environment ) available for coding based on the technology and language you are coding for.</a:t>
            </a:r>
            <a:endParaRPr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780" name="Google Shape;780;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r>
              <a:rPr lang="en-US" dirty="0"/>
              <a:t>This slide is self explanatory</a:t>
            </a:r>
            <a:endParaRPr dirty="0"/>
          </a:p>
        </p:txBody>
      </p:sp>
      <p:sp>
        <p:nvSpPr>
          <p:cNvPr id="791" name="Google Shape;79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819" name="Google Shape;81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823" name="Google Shape;82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833" name="Google Shape;83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845" name="Google Shape;84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dirty="0">
                <a:latin typeface="Open Sans" pitchFamily="2" charset="0"/>
                <a:ea typeface="Open Sans" pitchFamily="2" charset="0"/>
                <a:cs typeface="Open Sans" pitchFamily="2" charset="0"/>
              </a:rPr>
              <a:t>Discuss the above-mentioned business scenarios and have a discussion with the class</a:t>
            </a:r>
            <a:endParaRPr dirty="0">
              <a:latin typeface="Open Sans" pitchFamily="2" charset="0"/>
              <a:ea typeface="Open Sans" pitchFamily="2" charset="0"/>
              <a:cs typeface="Open Sans" pitchFamily="2" charset="0"/>
            </a:endParaRPr>
          </a:p>
          <a:p>
            <a:pPr marL="0" lvl="0" indent="0" algn="l" rtl="0">
              <a:lnSpc>
                <a:spcPct val="100000"/>
              </a:lnSpc>
              <a:spcBef>
                <a:spcPts val="0"/>
              </a:spcBef>
              <a:spcAft>
                <a:spcPts val="0"/>
              </a:spcAft>
              <a:buClr>
                <a:schemeClr val="dk1"/>
              </a:buClr>
              <a:buSzPts val="1400"/>
              <a:buFont typeface="Calibri"/>
              <a:buNone/>
            </a:pPr>
            <a:endParaRPr dirty="0">
              <a:latin typeface="Open Sans" pitchFamily="2" charset="0"/>
              <a:ea typeface="Open Sans" pitchFamily="2" charset="0"/>
              <a:cs typeface="Open Sans" pitchFamily="2" charset="0"/>
            </a:endParaRPr>
          </a:p>
        </p:txBody>
      </p:sp>
      <p:sp>
        <p:nvSpPr>
          <p:cNvPr id="238" name="Google Shape;2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855" name="Google Shape;85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79:notes"/>
          <p:cNvSpPr txBox="1">
            <a:spLocks noGrp="1"/>
          </p:cNvSpPr>
          <p:nvPr>
            <p:ph type="body" idx="1"/>
          </p:nvPr>
        </p:nvSpPr>
        <p:spPr>
          <a:xfrm>
            <a:off x="670560" y="4327207"/>
            <a:ext cx="5364480" cy="3540443"/>
          </a:xfrm>
          <a:prstGeom prst="rect">
            <a:avLst/>
          </a:prstGeom>
        </p:spPr>
        <p:txBody>
          <a:bodyPr spcFirstLastPara="1" wrap="square" lIns="89679" tIns="44827" rIns="89679" bIns="44827" anchor="t" anchorCtr="0">
            <a:noAutofit/>
          </a:bodyPr>
          <a:lstStyle/>
          <a:p>
            <a:r>
              <a:rPr lang="en-US"/>
              <a:t>Thank you</a:t>
            </a:r>
            <a:endParaRPr/>
          </a:p>
        </p:txBody>
      </p:sp>
      <p:sp>
        <p:nvSpPr>
          <p:cNvPr id="771" name="Google Shape;771;p79:notes"/>
          <p:cNvSpPr>
            <a:spLocks noGrp="1" noRot="1" noChangeAspect="1"/>
          </p:cNvSpPr>
          <p:nvPr>
            <p:ph type="sldImg" idx="2"/>
          </p:nvPr>
        </p:nvSpPr>
        <p:spPr>
          <a:xfrm>
            <a:off x="655638" y="1123950"/>
            <a:ext cx="5394325" cy="30353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46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0" i="0" dirty="0">
                <a:solidFill>
                  <a:srgbClr val="0D0D0D"/>
                </a:solidFill>
                <a:effectLst/>
                <a:latin typeface="Open Sans" pitchFamily="2" charset="0"/>
                <a:ea typeface="Open Sans" pitchFamily="2" charset="0"/>
                <a:cs typeface="Open Sans" pitchFamily="2" charset="0"/>
              </a:rPr>
              <a:t>Let's explore the basics </a:t>
            </a:r>
            <a:r>
              <a:rPr lang="en-US" sz="1200" b="0" i="0" dirty="0">
                <a:solidFill>
                  <a:srgbClr val="0D0D0D"/>
                </a:solidFill>
                <a:effectLst/>
                <a:latin typeface="Open Sans" pitchFamily="2" charset="0"/>
                <a:ea typeface="Open Sans" pitchFamily="2" charset="0"/>
                <a:cs typeface="Open Sans" pitchFamily="2" charset="0"/>
              </a:rPr>
              <a:t>of</a:t>
            </a:r>
            <a:r>
              <a:rPr lang="en-US" b="0" i="0" dirty="0">
                <a:solidFill>
                  <a:srgbClr val="0D0D0D"/>
                </a:solidFill>
                <a:effectLst/>
                <a:latin typeface="Open Sans" pitchFamily="2" charset="0"/>
                <a:ea typeface="Open Sans" pitchFamily="2" charset="0"/>
                <a:cs typeface="Open Sans" pitchFamily="2" charset="0"/>
              </a:rPr>
              <a:t> software and its significance.</a:t>
            </a:r>
            <a:endParaRPr lang="en-US" dirty="0">
              <a:latin typeface="Open Sans" pitchFamily="2" charset="0"/>
              <a:ea typeface="Open Sans" pitchFamily="2" charset="0"/>
              <a:cs typeface="Open Sans" pitchFamily="2" charset="0"/>
            </a:endParaRPr>
          </a:p>
        </p:txBody>
      </p:sp>
      <p:sp>
        <p:nvSpPr>
          <p:cNvPr id="245" name="Google Shape;2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000000"/>
              </a:buClr>
              <a:buSzPts val="1400"/>
              <a:buFont typeface="Calibri"/>
              <a:buNone/>
            </a:pPr>
            <a:r>
              <a:rPr lang="en-US" sz="1800" b="0" i="0" dirty="0">
                <a:solidFill>
                  <a:srgbClr val="000000"/>
                </a:solidFill>
                <a:latin typeface="Calibri"/>
                <a:ea typeface="Calibri"/>
                <a:cs typeface="Calibri"/>
                <a:sym typeface="Calibri"/>
              </a:rPr>
              <a:t>This slide is self explanatory</a:t>
            </a:r>
            <a:endParaRPr sz="1200" b="0" i="0" u="none" strike="noStrike" cap="none" dirty="0">
              <a:solidFill>
                <a:srgbClr val="3F3F3F"/>
              </a:solidFill>
              <a:latin typeface="Open Sans"/>
              <a:ea typeface="Open Sans"/>
              <a:cs typeface="Open Sans"/>
              <a:sym typeface="Open Sans"/>
            </a:endParaRPr>
          </a:p>
        </p:txBody>
      </p:sp>
      <p:sp>
        <p:nvSpPr>
          <p:cNvPr id="262" name="Google Shape;2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000000"/>
              </a:buClr>
              <a:buSzPts val="1400"/>
              <a:buFont typeface="Calibri"/>
              <a:buNone/>
            </a:pPr>
            <a:r>
              <a:rPr lang="en-US" sz="1800" b="0" i="0" dirty="0">
                <a:solidFill>
                  <a:srgbClr val="000000"/>
                </a:solidFill>
                <a:latin typeface="Calibri"/>
                <a:ea typeface="Calibri"/>
                <a:cs typeface="Calibri"/>
                <a:sym typeface="Calibri"/>
              </a:rPr>
              <a:t>This slide is self explanatory</a:t>
            </a:r>
            <a:endParaRPr sz="1200" b="0" i="0" u="none" strike="noStrike" cap="none" dirty="0">
              <a:solidFill>
                <a:srgbClr val="3F3F3F"/>
              </a:solidFill>
              <a:latin typeface="Open Sans"/>
              <a:ea typeface="Open Sans"/>
              <a:cs typeface="Open Sans"/>
              <a:sym typeface="Open Sans"/>
            </a:endParaRPr>
          </a:p>
        </p:txBody>
      </p:sp>
      <p:sp>
        <p:nvSpPr>
          <p:cNvPr id="277" name="Google Shape;27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000000"/>
              </a:buClr>
              <a:buSzPts val="1400"/>
              <a:buFont typeface="Calibri"/>
              <a:buNone/>
            </a:pPr>
            <a:r>
              <a:rPr lang="en-US" sz="1800" b="0" i="0" dirty="0">
                <a:solidFill>
                  <a:srgbClr val="000000"/>
                </a:solidFill>
                <a:latin typeface="Calibri"/>
                <a:ea typeface="Calibri"/>
                <a:cs typeface="Calibri"/>
                <a:sym typeface="Calibri"/>
              </a:rPr>
              <a:t>This slide is self explanatory</a:t>
            </a:r>
            <a:endParaRPr sz="1200" b="0" i="0" u="none" strike="noStrike" cap="none" dirty="0">
              <a:solidFill>
                <a:srgbClr val="3F3F3F"/>
              </a:solidFill>
              <a:latin typeface="Open Sans"/>
              <a:ea typeface="Open Sans"/>
              <a:cs typeface="Open Sans"/>
              <a:sym typeface="Open Sans"/>
            </a:endParaRPr>
          </a:p>
        </p:txBody>
      </p:sp>
      <p:sp>
        <p:nvSpPr>
          <p:cNvPr id="300" name="Google Shape;3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a:solidFill>
                  <a:srgbClr val="44494E"/>
                </a:solidFill>
                <a:latin typeface="Open Sans"/>
                <a:ea typeface="Open Sans"/>
                <a:cs typeface="Open Sans"/>
                <a:sym typeface="Open Sans"/>
              </a:rPr>
              <a:t>Software simplifies human tasks and ensures accurate execution of instructions, eliminating or minimizing errors that may occur with human involvement. It can be tailored to suit specific organizational or user needs, and can also be designed for widespread use, such as commercially available software. As an example, a calculator incorporates software that enhances efficiency and speed in performing routine calculations.</a:t>
            </a:r>
            <a:endParaRPr sz="1200" b="0" i="0" u="none" strike="noStrike" cap="none" dirty="0">
              <a:solidFill>
                <a:srgbClr val="3F3F3F"/>
              </a:solidFill>
              <a:latin typeface="Open Sans"/>
              <a:ea typeface="Open Sans"/>
              <a:cs typeface="Open Sans"/>
              <a:sym typeface="Open Sans"/>
            </a:endParaRPr>
          </a:p>
        </p:txBody>
      </p:sp>
      <p:sp>
        <p:nvSpPr>
          <p:cNvPr id="319" name="Google Shape;3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2"/>
        <p:cNvGrpSpPr/>
        <p:nvPr/>
      </p:nvGrpSpPr>
      <p:grpSpPr>
        <a:xfrm>
          <a:off x="0" y="0"/>
          <a:ext cx="0" cy="0"/>
          <a:chOff x="0" y="0"/>
          <a:chExt cx="0" cy="0"/>
        </a:xfrm>
      </p:grpSpPr>
      <p:pic>
        <p:nvPicPr>
          <p:cNvPr id="13" name="Google Shape;13;p52"/>
          <p:cNvPicPr preferRelativeResize="0"/>
          <p:nvPr/>
        </p:nvPicPr>
        <p:blipFill rotWithShape="1">
          <a:blip r:embed="rId2">
            <a:alphaModFix/>
          </a:blip>
          <a:srcRect/>
          <a:stretch/>
        </p:blipFill>
        <p:spPr>
          <a:xfrm>
            <a:off x="0" y="0"/>
            <a:ext cx="16255998" cy="9143999"/>
          </a:xfrm>
          <a:prstGeom prst="rect">
            <a:avLst/>
          </a:prstGeom>
          <a:noFill/>
          <a:ln>
            <a:noFill/>
          </a:ln>
        </p:spPr>
      </p:pic>
      <p:sp>
        <p:nvSpPr>
          <p:cNvPr id="14" name="Google Shape;14;p52"/>
          <p:cNvSpPr txBox="1">
            <a:spLocks noGrp="1"/>
          </p:cNvSpPr>
          <p:nvPr>
            <p:ph type="body" idx="1"/>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14000"/>
              </a:lnSpc>
              <a:spcBef>
                <a:spcPts val="1000"/>
              </a:spcBef>
              <a:spcAft>
                <a:spcPts val="0"/>
              </a:spcAft>
              <a:buClr>
                <a:srgbClr val="404040"/>
              </a:buClr>
              <a:buSzPts val="2800"/>
              <a:buFont typeface="Arial"/>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Clr>
                <a:srgbClr val="3F3F3F"/>
              </a:buClr>
              <a:buSzPts val="2400"/>
              <a:buChar char="•"/>
              <a:defRPr/>
            </a:lvl2pPr>
            <a:lvl3pPr marL="1371600" lvl="2" indent="-355600" algn="l">
              <a:lnSpc>
                <a:spcPct val="90000"/>
              </a:lnSpc>
              <a:spcBef>
                <a:spcPts val="500"/>
              </a:spcBef>
              <a:spcAft>
                <a:spcPts val="0"/>
              </a:spcAft>
              <a:buClr>
                <a:srgbClr val="3F3F3F"/>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es_Ans_IS">
  <p:cSld name="Ques_Ans_IS">
    <p:spTree>
      <p:nvGrpSpPr>
        <p:cNvPr id="1" name="Shape 77"/>
        <p:cNvGrpSpPr/>
        <p:nvPr/>
      </p:nvGrpSpPr>
      <p:grpSpPr>
        <a:xfrm>
          <a:off x="0" y="0"/>
          <a:ext cx="0" cy="0"/>
          <a:chOff x="0" y="0"/>
          <a:chExt cx="0" cy="0"/>
        </a:xfrm>
      </p:grpSpPr>
      <p:pic>
        <p:nvPicPr>
          <p:cNvPr id="78" name="Google Shape;78;p63"/>
          <p:cNvPicPr preferRelativeResize="0"/>
          <p:nvPr/>
        </p:nvPicPr>
        <p:blipFill rotWithShape="1">
          <a:blip r:embed="rId2">
            <a:alphaModFix/>
          </a:blip>
          <a:srcRect/>
          <a:stretch/>
        </p:blipFill>
        <p:spPr>
          <a:xfrm>
            <a:off x="1" y="1"/>
            <a:ext cx="16255999" cy="9143999"/>
          </a:xfrm>
          <a:prstGeom prst="rect">
            <a:avLst/>
          </a:prstGeom>
          <a:noFill/>
          <a:ln>
            <a:noFill/>
          </a:ln>
        </p:spPr>
      </p:pic>
      <p:sp>
        <p:nvSpPr>
          <p:cNvPr id="79" name="Google Shape;79;p63"/>
          <p:cNvSpPr txBox="1"/>
          <p:nvPr/>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cxnSp>
        <p:nvCxnSpPr>
          <p:cNvPr id="80" name="Google Shape;80;p63"/>
          <p:cNvCxnSpPr/>
          <p:nvPr/>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81" name="Google Shape;81;p63"/>
          <p:cNvCxnSpPr/>
          <p:nvPr/>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82" name="Google Shape;82;p63"/>
          <p:cNvSpPr txBox="1">
            <a:spLocks noGrp="1"/>
          </p:cNvSpPr>
          <p:nvPr>
            <p:ph type="body" idx="1"/>
          </p:nvPr>
        </p:nvSpPr>
        <p:spPr>
          <a:xfrm>
            <a:off x="3251201" y="7277661"/>
            <a:ext cx="8834438" cy="584200"/>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Clr>
                <a:srgbClr val="024F93"/>
              </a:buClr>
              <a:buSzPts val="2000"/>
              <a:buNone/>
              <a:defRPr sz="2000" b="1">
                <a:solidFill>
                  <a:srgbClr val="024F93"/>
                </a:solidFill>
              </a:defRPr>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63"/>
          <p:cNvSpPr txBox="1">
            <a:spLocks noGrp="1"/>
          </p:cNvSpPr>
          <p:nvPr>
            <p:ph type="body" idx="2"/>
          </p:nvPr>
        </p:nvSpPr>
        <p:spPr>
          <a:xfrm>
            <a:off x="669925" y="7935913"/>
            <a:ext cx="13095288" cy="1004887"/>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b="1"/>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63"/>
          <p:cNvSpPr/>
          <p:nvPr/>
        </p:nvSpPr>
        <p:spPr>
          <a:xfrm>
            <a:off x="1281113" y="590549"/>
            <a:ext cx="1685902" cy="1438275"/>
          </a:xfrm>
          <a:prstGeom prst="rect">
            <a:avLst/>
          </a:prstGeom>
          <a:solidFill>
            <a:srgbClr val="3D9C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5" name="Google Shape;85;p6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86" name="Google Shape;86;p63"/>
          <p:cNvSpPr/>
          <p:nvPr/>
        </p:nvSpPr>
        <p:spPr>
          <a:xfrm>
            <a:off x="1275907" y="578759"/>
            <a:ext cx="14093455" cy="1446622"/>
          </a:xfrm>
          <a:prstGeom prst="rect">
            <a:avLst/>
          </a:prstGeom>
          <a:noFill/>
          <a:ln w="12700" cap="flat" cmpd="sng">
            <a:solidFill>
              <a:srgbClr val="3D9C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7" name="Google Shape;87;p63"/>
          <p:cNvSpPr txBox="1"/>
          <p:nvPr/>
        </p:nvSpPr>
        <p:spPr>
          <a:xfrm>
            <a:off x="1717154" y="5511422"/>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D.</a:t>
            </a:r>
            <a:endParaRPr dirty="0"/>
          </a:p>
        </p:txBody>
      </p:sp>
      <p:sp>
        <p:nvSpPr>
          <p:cNvPr id="88" name="Google Shape;88;p63"/>
          <p:cNvSpPr txBox="1"/>
          <p:nvPr/>
        </p:nvSpPr>
        <p:spPr>
          <a:xfrm>
            <a:off x="1713038" y="4568181"/>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C.</a:t>
            </a:r>
            <a:endParaRPr dirty="0"/>
          </a:p>
        </p:txBody>
      </p:sp>
      <p:sp>
        <p:nvSpPr>
          <p:cNvPr id="89" name="Google Shape;89;p63"/>
          <p:cNvSpPr txBox="1"/>
          <p:nvPr/>
        </p:nvSpPr>
        <p:spPr>
          <a:xfrm>
            <a:off x="1713038" y="3629064"/>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B.</a:t>
            </a:r>
            <a:endParaRPr dirty="0"/>
          </a:p>
        </p:txBody>
      </p:sp>
      <p:sp>
        <p:nvSpPr>
          <p:cNvPr id="90" name="Google Shape;90;p63"/>
          <p:cNvSpPr txBox="1"/>
          <p:nvPr/>
        </p:nvSpPr>
        <p:spPr>
          <a:xfrm>
            <a:off x="1708922" y="2698180"/>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A.</a:t>
            </a:r>
            <a:endParaRPr dirty="0"/>
          </a:p>
        </p:txBody>
      </p:sp>
      <p:sp>
        <p:nvSpPr>
          <p:cNvPr id="91" name="Google Shape;91;p63"/>
          <p:cNvSpPr txBox="1">
            <a:spLocks noGrp="1"/>
          </p:cNvSpPr>
          <p:nvPr>
            <p:ph type="body" idx="3"/>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63"/>
          <p:cNvSpPr txBox="1">
            <a:spLocks noGrp="1"/>
          </p:cNvSpPr>
          <p:nvPr>
            <p:ph type="body" idx="4"/>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63"/>
          <p:cNvSpPr txBox="1">
            <a:spLocks noGrp="1"/>
          </p:cNvSpPr>
          <p:nvPr>
            <p:ph type="body" idx="5"/>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3"/>
          <p:cNvSpPr txBox="1">
            <a:spLocks noGrp="1"/>
          </p:cNvSpPr>
          <p:nvPr>
            <p:ph type="body" idx="6"/>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63"/>
          <p:cNvSpPr txBox="1">
            <a:spLocks noGrp="1"/>
          </p:cNvSpPr>
          <p:nvPr>
            <p:ph type="body" idx="7"/>
          </p:nvPr>
        </p:nvSpPr>
        <p:spPr>
          <a:xfrm>
            <a:off x="2966241" y="590549"/>
            <a:ext cx="12408327" cy="1434832"/>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1000"/>
              </a:spcBef>
              <a:spcAft>
                <a:spcPts val="0"/>
              </a:spcAft>
              <a:buClr>
                <a:srgbClr val="3F3F3F"/>
              </a:buClr>
              <a:buSzPts val="2200"/>
              <a:buNone/>
              <a:defRPr b="1"/>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63"/>
          <p:cNvSpPr txBox="1">
            <a:spLocks noGrp="1"/>
          </p:cNvSpPr>
          <p:nvPr>
            <p:ph type="body" idx="8"/>
          </p:nvPr>
        </p:nvSpPr>
        <p:spPr>
          <a:xfrm>
            <a:off x="1562388" y="1197091"/>
            <a:ext cx="1147421" cy="826971"/>
          </a:xfrm>
          <a:prstGeom prst="rect">
            <a:avLst/>
          </a:prstGeom>
          <a:noFill/>
          <a:ln>
            <a:noFill/>
          </a:ln>
        </p:spPr>
        <p:txBody>
          <a:bodyPr spcFirstLastPara="1" wrap="square" lIns="91425" tIns="45700" rIns="91425" bIns="45700" anchor="ctr" anchorCtr="0">
            <a:normAutofit/>
          </a:bodyPr>
          <a:lstStyle>
            <a:lvl1pPr marL="457200" lvl="0" indent="-228600" algn="ctr">
              <a:lnSpc>
                <a:spcPct val="114000"/>
              </a:lnSpc>
              <a:spcBef>
                <a:spcPts val="0"/>
              </a:spcBef>
              <a:spcAft>
                <a:spcPts val="0"/>
              </a:spcAft>
              <a:buClr>
                <a:schemeClr val="lt1"/>
              </a:buClr>
              <a:buSzPts val="2200"/>
              <a:buNone/>
              <a:defRPr b="1">
                <a:solidFill>
                  <a:schemeClr val="lt1"/>
                </a:solidFill>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97"/>
        <p:cNvGrpSpPr/>
        <p:nvPr/>
      </p:nvGrpSpPr>
      <p:grpSpPr>
        <a:xfrm>
          <a:off x="0" y="0"/>
          <a:ext cx="0" cy="0"/>
          <a:chOff x="0" y="0"/>
          <a:chExt cx="0" cy="0"/>
        </a:xfrm>
      </p:grpSpPr>
      <p:pic>
        <p:nvPicPr>
          <p:cNvPr id="98" name="Google Shape;98;p64"/>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99" name="Google Shape;99;p6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100" name="Google Shape;100;p64"/>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64"/>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457200" lvl="0" indent="-228600" algn="ctr">
              <a:lnSpc>
                <a:spcPct val="115000"/>
              </a:lnSpc>
              <a:spcBef>
                <a:spcPts val="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rgbClr val="3F3F3F"/>
              </a:buClr>
              <a:buSzPts val="2400"/>
              <a:buChar char="•"/>
              <a:defRPr/>
            </a:lvl2pPr>
            <a:lvl3pPr marL="1371600" lvl="2" indent="-355600" algn="l">
              <a:lnSpc>
                <a:spcPct val="90000"/>
              </a:lnSpc>
              <a:spcBef>
                <a:spcPts val="500"/>
              </a:spcBef>
              <a:spcAft>
                <a:spcPts val="0"/>
              </a:spcAft>
              <a:buClr>
                <a:srgbClr val="3F3F3F"/>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5120">
          <p15:clr>
            <a:srgbClr val="00000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ullet_You_already_know">
  <p:cSld name="Bullet_You_already_know">
    <p:spTree>
      <p:nvGrpSpPr>
        <p:cNvPr id="1" name="Shape 102"/>
        <p:cNvGrpSpPr/>
        <p:nvPr/>
      </p:nvGrpSpPr>
      <p:grpSpPr>
        <a:xfrm>
          <a:off x="0" y="0"/>
          <a:ext cx="0" cy="0"/>
          <a:chOff x="0" y="0"/>
          <a:chExt cx="0" cy="0"/>
        </a:xfrm>
      </p:grpSpPr>
      <p:pic>
        <p:nvPicPr>
          <p:cNvPr id="103" name="Google Shape;103;p65"/>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104" name="Google Shape;104;p65"/>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105" name="Google Shape;105;p65"/>
          <p:cNvSpPr txBox="1">
            <a:spLocks noGrp="1"/>
          </p:cNvSpPr>
          <p:nvPr>
            <p:ph type="body" idx="1"/>
          </p:nvPr>
        </p:nvSpPr>
        <p:spPr>
          <a:xfrm>
            <a:off x="1250783" y="1512887"/>
            <a:ext cx="13732042" cy="6618287"/>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68300" algn="l">
              <a:lnSpc>
                <a:spcPct val="114000"/>
              </a:lnSpc>
              <a:spcBef>
                <a:spcPts val="500"/>
              </a:spcBef>
              <a:spcAft>
                <a:spcPts val="0"/>
              </a:spcAft>
              <a:buClr>
                <a:srgbClr val="3F3F3F"/>
              </a:buClr>
              <a:buSzPts val="2200"/>
              <a:buFont typeface="Courier New"/>
              <a:buChar char="o"/>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06"/>
        <p:cNvGrpSpPr/>
        <p:nvPr/>
      </p:nvGrpSpPr>
      <p:grpSpPr>
        <a:xfrm>
          <a:off x="0" y="0"/>
          <a:ext cx="0" cy="0"/>
          <a:chOff x="0" y="0"/>
          <a:chExt cx="0" cy="0"/>
        </a:xfrm>
      </p:grpSpPr>
      <p:pic>
        <p:nvPicPr>
          <p:cNvPr id="107" name="Google Shape;107;p66"/>
          <p:cNvPicPr preferRelativeResize="0"/>
          <p:nvPr/>
        </p:nvPicPr>
        <p:blipFill rotWithShape="1">
          <a:blip r:embed="rId2">
            <a:alphaModFix/>
          </a:blip>
          <a:srcRect/>
          <a:stretch/>
        </p:blipFill>
        <p:spPr>
          <a:xfrm>
            <a:off x="0" y="0"/>
            <a:ext cx="16255999" cy="9143999"/>
          </a:xfrm>
          <a:prstGeom prst="rect">
            <a:avLst/>
          </a:prstGeom>
          <a:noFill/>
          <a:ln>
            <a:noFill/>
          </a:ln>
        </p:spPr>
      </p:pic>
      <p:pic>
        <p:nvPicPr>
          <p:cNvPr id="108" name="Google Shape;108;p66"/>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9" name="Google Shape;109;p66"/>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Recap</a:t>
            </a:r>
            <a:endParaRPr sz="1400" b="0" i="0" u="none" strike="noStrike" cap="none" dirty="0">
              <a:solidFill>
                <a:srgbClr val="000000"/>
              </a:solidFill>
              <a:latin typeface="Arial"/>
              <a:ea typeface="Arial"/>
              <a:cs typeface="Arial"/>
              <a:sym typeface="Arial"/>
            </a:endParaRPr>
          </a:p>
        </p:txBody>
      </p:sp>
      <p:sp>
        <p:nvSpPr>
          <p:cNvPr id="110" name="Google Shape;110;p66"/>
          <p:cNvSpPr txBox="1">
            <a:spLocks noGrp="1"/>
          </p:cNvSpPr>
          <p:nvPr>
            <p:ph type="body" idx="1"/>
          </p:nvPr>
        </p:nvSpPr>
        <p:spPr>
          <a:xfrm>
            <a:off x="844889" y="1622017"/>
            <a:ext cx="10807533" cy="903776"/>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66"/>
          <p:cNvSpPr txBox="1">
            <a:spLocks noGrp="1"/>
          </p:cNvSpPr>
          <p:nvPr>
            <p:ph type="body" idx="2"/>
          </p:nvPr>
        </p:nvSpPr>
        <p:spPr>
          <a:xfrm>
            <a:off x="812800" y="2712304"/>
            <a:ext cx="10839622" cy="5527418"/>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s_for_Aday_Recap">
  <p:cSld name="Bullets_for_Aday_Recap">
    <p:spTree>
      <p:nvGrpSpPr>
        <p:cNvPr id="1" name="Shape 112"/>
        <p:cNvGrpSpPr/>
        <p:nvPr/>
      </p:nvGrpSpPr>
      <p:grpSpPr>
        <a:xfrm>
          <a:off x="0" y="0"/>
          <a:ext cx="0" cy="0"/>
          <a:chOff x="0" y="0"/>
          <a:chExt cx="0" cy="0"/>
        </a:xfrm>
      </p:grpSpPr>
      <p:sp>
        <p:nvSpPr>
          <p:cNvPr id="113" name="Google Shape;113;p67"/>
          <p:cNvSpPr txBox="1">
            <a:spLocks noGrp="1"/>
          </p:cNvSpPr>
          <p:nvPr>
            <p:ph type="body" idx="1"/>
          </p:nvPr>
        </p:nvSpPr>
        <p:spPr>
          <a:xfrm>
            <a:off x="844889" y="1512833"/>
            <a:ext cx="10807533" cy="90377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Font typeface="Arial"/>
              <a:buNone/>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67"/>
          <p:cNvSpPr txBox="1">
            <a:spLocks noGrp="1"/>
          </p:cNvSpPr>
          <p:nvPr>
            <p:ph type="body" idx="2"/>
          </p:nvPr>
        </p:nvSpPr>
        <p:spPr>
          <a:xfrm>
            <a:off x="844550" y="2603500"/>
            <a:ext cx="10807700" cy="5538468"/>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68300" algn="l">
              <a:lnSpc>
                <a:spcPct val="114000"/>
              </a:lnSpc>
              <a:spcBef>
                <a:spcPts val="500"/>
              </a:spcBef>
              <a:spcAft>
                <a:spcPts val="0"/>
              </a:spcAft>
              <a:buClr>
                <a:srgbClr val="3F3F3F"/>
              </a:buClr>
              <a:buSzPts val="2200"/>
              <a:buFont typeface="Courier New"/>
              <a:buChar char="o"/>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ullet_Content_Slide">
  <p:cSld name="Bullet_Content_Slide">
    <p:spTree>
      <p:nvGrpSpPr>
        <p:cNvPr id="1" name="Shape 115"/>
        <p:cNvGrpSpPr/>
        <p:nvPr/>
      </p:nvGrpSpPr>
      <p:grpSpPr>
        <a:xfrm>
          <a:off x="0" y="0"/>
          <a:ext cx="0" cy="0"/>
          <a:chOff x="0" y="0"/>
          <a:chExt cx="0" cy="0"/>
        </a:xfrm>
      </p:grpSpPr>
      <p:pic>
        <p:nvPicPr>
          <p:cNvPr id="116" name="Google Shape;116;p68"/>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117" name="Google Shape;117;p68"/>
          <p:cNvSpPr txBox="1">
            <a:spLocks noGrp="1"/>
          </p:cNvSpPr>
          <p:nvPr>
            <p:ph type="body" idx="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68" descr="A picture containing colorfulness, pattern, rectangle, screenshot&#10;&#10;Description automatically generated"/>
          <p:cNvPicPr preferRelativeResize="0"/>
          <p:nvPr/>
        </p:nvPicPr>
        <p:blipFill rotWithShape="1">
          <a:blip r:embed="rId3">
            <a:alphaModFix/>
          </a:blip>
          <a:srcRect/>
          <a:stretch/>
        </p:blipFill>
        <p:spPr>
          <a:xfrm>
            <a:off x="16566008" y="897196"/>
            <a:ext cx="1219478" cy="7291461"/>
          </a:xfrm>
          <a:prstGeom prst="rect">
            <a:avLst/>
          </a:prstGeom>
          <a:noFill/>
          <a:ln>
            <a:noFill/>
          </a:ln>
        </p:spPr>
      </p:pic>
      <p:sp>
        <p:nvSpPr>
          <p:cNvPr id="119" name="Google Shape;119;p68"/>
          <p:cNvSpPr txBox="1">
            <a:spLocks noGrp="1"/>
          </p:cNvSpPr>
          <p:nvPr>
            <p:ph type="body" idx="2"/>
          </p:nvPr>
        </p:nvSpPr>
        <p:spPr>
          <a:xfrm>
            <a:off x="1285825" y="2612636"/>
            <a:ext cx="13697000" cy="551790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68300" algn="l">
              <a:lnSpc>
                <a:spcPct val="114000"/>
              </a:lnSpc>
              <a:spcBef>
                <a:spcPts val="500"/>
              </a:spcBef>
              <a:spcAft>
                <a:spcPts val="0"/>
              </a:spcAft>
              <a:buClr>
                <a:srgbClr val="3F3F3F"/>
              </a:buClr>
              <a:buSzPts val="2200"/>
              <a:buFont typeface="Courier New"/>
              <a:buChar char="o"/>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es_Ans_Are">
  <p:cSld name="Ques_Ans_Are">
    <p:spTree>
      <p:nvGrpSpPr>
        <p:cNvPr id="1" name="Shape 121"/>
        <p:cNvGrpSpPr/>
        <p:nvPr/>
      </p:nvGrpSpPr>
      <p:grpSpPr>
        <a:xfrm>
          <a:off x="0" y="0"/>
          <a:ext cx="0" cy="0"/>
          <a:chOff x="0" y="0"/>
          <a:chExt cx="0" cy="0"/>
        </a:xfrm>
      </p:grpSpPr>
      <p:pic>
        <p:nvPicPr>
          <p:cNvPr id="122" name="Google Shape;122;p69"/>
          <p:cNvPicPr preferRelativeResize="0"/>
          <p:nvPr/>
        </p:nvPicPr>
        <p:blipFill rotWithShape="1">
          <a:blip r:embed="rId2">
            <a:alphaModFix/>
          </a:blip>
          <a:srcRect/>
          <a:stretch/>
        </p:blipFill>
        <p:spPr>
          <a:xfrm>
            <a:off x="1" y="1"/>
            <a:ext cx="16255999" cy="9143999"/>
          </a:xfrm>
          <a:prstGeom prst="rect">
            <a:avLst/>
          </a:prstGeom>
          <a:noFill/>
          <a:ln>
            <a:noFill/>
          </a:ln>
        </p:spPr>
      </p:pic>
      <p:sp>
        <p:nvSpPr>
          <p:cNvPr id="123" name="Google Shape;123;p69"/>
          <p:cNvSpPr txBox="1"/>
          <p:nvPr/>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are</a:t>
            </a:r>
            <a:endParaRPr sz="1400" b="0" i="0" u="none" strike="noStrike" cap="none" dirty="0">
              <a:solidFill>
                <a:srgbClr val="000000"/>
              </a:solidFill>
              <a:latin typeface="Open Sans"/>
              <a:ea typeface="Open Sans"/>
              <a:cs typeface="Open Sans"/>
              <a:sym typeface="Open Sans"/>
            </a:endParaRPr>
          </a:p>
        </p:txBody>
      </p:sp>
      <p:cxnSp>
        <p:nvCxnSpPr>
          <p:cNvPr id="124" name="Google Shape;124;p69"/>
          <p:cNvCxnSpPr/>
          <p:nvPr/>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125" name="Google Shape;125;p69"/>
          <p:cNvCxnSpPr/>
          <p:nvPr/>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126" name="Google Shape;126;p69"/>
          <p:cNvSpPr txBox="1">
            <a:spLocks noGrp="1"/>
          </p:cNvSpPr>
          <p:nvPr>
            <p:ph type="body" idx="1"/>
          </p:nvPr>
        </p:nvSpPr>
        <p:spPr>
          <a:xfrm>
            <a:off x="3484605" y="7277661"/>
            <a:ext cx="8601033" cy="584200"/>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Clr>
                <a:srgbClr val="024F93"/>
              </a:buClr>
              <a:buSzPts val="2000"/>
              <a:buNone/>
              <a:defRPr sz="2000" b="1">
                <a:solidFill>
                  <a:srgbClr val="024F93"/>
                </a:solidFill>
              </a:defRPr>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69"/>
          <p:cNvSpPr txBox="1">
            <a:spLocks noGrp="1"/>
          </p:cNvSpPr>
          <p:nvPr>
            <p:ph type="body" idx="2"/>
          </p:nvPr>
        </p:nvSpPr>
        <p:spPr>
          <a:xfrm>
            <a:off x="669925" y="7935913"/>
            <a:ext cx="13095288" cy="1004887"/>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b="1"/>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69"/>
          <p:cNvSpPr/>
          <p:nvPr/>
        </p:nvSpPr>
        <p:spPr>
          <a:xfrm>
            <a:off x="1281113" y="590549"/>
            <a:ext cx="1685902" cy="1438275"/>
          </a:xfrm>
          <a:prstGeom prst="rect">
            <a:avLst/>
          </a:prstGeom>
          <a:solidFill>
            <a:srgbClr val="3D9C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29" name="Google Shape;129;p6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30" name="Google Shape;130;p69"/>
          <p:cNvSpPr/>
          <p:nvPr/>
        </p:nvSpPr>
        <p:spPr>
          <a:xfrm>
            <a:off x="1275907" y="578759"/>
            <a:ext cx="14093455" cy="1446622"/>
          </a:xfrm>
          <a:prstGeom prst="rect">
            <a:avLst/>
          </a:prstGeom>
          <a:noFill/>
          <a:ln w="12700" cap="flat" cmpd="sng">
            <a:solidFill>
              <a:srgbClr val="3D9C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31" name="Google Shape;131;p69"/>
          <p:cNvSpPr txBox="1"/>
          <p:nvPr/>
        </p:nvSpPr>
        <p:spPr>
          <a:xfrm>
            <a:off x="1708922" y="2698180"/>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A.</a:t>
            </a:r>
            <a:endParaRPr dirty="0"/>
          </a:p>
        </p:txBody>
      </p:sp>
      <p:sp>
        <p:nvSpPr>
          <p:cNvPr id="132" name="Google Shape;132;p69"/>
          <p:cNvSpPr txBox="1">
            <a:spLocks noGrp="1"/>
          </p:cNvSpPr>
          <p:nvPr>
            <p:ph type="body" idx="3"/>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69"/>
          <p:cNvSpPr txBox="1"/>
          <p:nvPr/>
        </p:nvSpPr>
        <p:spPr>
          <a:xfrm>
            <a:off x="1713038" y="3629064"/>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B.</a:t>
            </a:r>
            <a:endParaRPr dirty="0"/>
          </a:p>
        </p:txBody>
      </p:sp>
      <p:sp>
        <p:nvSpPr>
          <p:cNvPr id="134" name="Google Shape;134;p69"/>
          <p:cNvSpPr txBox="1">
            <a:spLocks noGrp="1"/>
          </p:cNvSpPr>
          <p:nvPr>
            <p:ph type="body" idx="4"/>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69"/>
          <p:cNvSpPr txBox="1"/>
          <p:nvPr/>
        </p:nvSpPr>
        <p:spPr>
          <a:xfrm>
            <a:off x="1713038" y="4568181"/>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C.</a:t>
            </a:r>
            <a:endParaRPr dirty="0"/>
          </a:p>
        </p:txBody>
      </p:sp>
      <p:sp>
        <p:nvSpPr>
          <p:cNvPr id="136" name="Google Shape;136;p69"/>
          <p:cNvSpPr txBox="1">
            <a:spLocks noGrp="1"/>
          </p:cNvSpPr>
          <p:nvPr>
            <p:ph type="body" idx="5"/>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69"/>
          <p:cNvSpPr txBox="1"/>
          <p:nvPr/>
        </p:nvSpPr>
        <p:spPr>
          <a:xfrm>
            <a:off x="1717154" y="5511422"/>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D.</a:t>
            </a:r>
            <a:endParaRPr dirty="0"/>
          </a:p>
        </p:txBody>
      </p:sp>
      <p:sp>
        <p:nvSpPr>
          <p:cNvPr id="138" name="Google Shape;138;p69"/>
          <p:cNvSpPr txBox="1">
            <a:spLocks noGrp="1"/>
          </p:cNvSpPr>
          <p:nvPr>
            <p:ph type="body" idx="6"/>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69"/>
          <p:cNvSpPr txBox="1">
            <a:spLocks noGrp="1"/>
          </p:cNvSpPr>
          <p:nvPr>
            <p:ph type="body" idx="7"/>
          </p:nvPr>
        </p:nvSpPr>
        <p:spPr>
          <a:xfrm>
            <a:off x="2967015" y="595430"/>
            <a:ext cx="12401573" cy="1430338"/>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Clr>
                <a:srgbClr val="3F3F3F"/>
              </a:buClr>
              <a:buSzPts val="2200"/>
              <a:buNone/>
              <a:defRPr b="1"/>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69"/>
          <p:cNvSpPr txBox="1">
            <a:spLocks noGrp="1"/>
          </p:cNvSpPr>
          <p:nvPr>
            <p:ph type="body" idx="8"/>
          </p:nvPr>
        </p:nvSpPr>
        <p:spPr>
          <a:xfrm>
            <a:off x="1562390" y="1193800"/>
            <a:ext cx="1135063" cy="830263"/>
          </a:xfrm>
          <a:prstGeom prst="rect">
            <a:avLst/>
          </a:prstGeom>
          <a:noFill/>
          <a:ln>
            <a:noFill/>
          </a:ln>
        </p:spPr>
        <p:txBody>
          <a:bodyPr spcFirstLastPara="1" wrap="square" lIns="91425" tIns="45700" rIns="91425" bIns="45700" anchor="ctr" anchorCtr="0">
            <a:normAutofit/>
          </a:bodyPr>
          <a:lstStyle>
            <a:lvl1pPr marL="457200" lvl="0" indent="-228600" algn="ctr">
              <a:lnSpc>
                <a:spcPct val="114000"/>
              </a:lnSpc>
              <a:spcBef>
                <a:spcPts val="0"/>
              </a:spcBef>
              <a:spcAft>
                <a:spcPts val="0"/>
              </a:spcAft>
              <a:buClr>
                <a:schemeClr val="lt1"/>
              </a:buClr>
              <a:buSzPts val="2200"/>
              <a:buNone/>
              <a:defRPr b="1">
                <a:solidFill>
                  <a:schemeClr val="lt1"/>
                </a:solidFill>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41"/>
        <p:cNvGrpSpPr/>
        <p:nvPr/>
      </p:nvGrpSpPr>
      <p:grpSpPr>
        <a:xfrm>
          <a:off x="0" y="0"/>
          <a:ext cx="0" cy="0"/>
          <a:chOff x="0" y="0"/>
          <a:chExt cx="0" cy="0"/>
        </a:xfrm>
      </p:grpSpPr>
      <p:pic>
        <p:nvPicPr>
          <p:cNvPr id="142" name="Google Shape;142;p70"/>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143" name="Google Shape;143;p70"/>
          <p:cNvPicPr preferRelativeResize="0"/>
          <p:nvPr/>
        </p:nvPicPr>
        <p:blipFill rotWithShape="1">
          <a:blip r:embed="rId3">
            <a:alphaModFix/>
          </a:blip>
          <a:srcRect/>
          <a:stretch/>
        </p:blipFill>
        <p:spPr>
          <a:xfrm>
            <a:off x="0" y="0"/>
            <a:ext cx="16255999" cy="9144000"/>
          </a:xfrm>
          <a:prstGeom prst="rect">
            <a:avLst/>
          </a:prstGeom>
          <a:noFill/>
          <a:ln>
            <a:noFill/>
          </a:ln>
        </p:spPr>
      </p:pic>
      <p:sp>
        <p:nvSpPr>
          <p:cNvPr id="144" name="Google Shape;144;p70"/>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lvl="0" algn="l">
              <a:lnSpc>
                <a:spcPct val="114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70"/>
          <p:cNvSpPr txBox="1">
            <a:spLocks noGrp="1"/>
          </p:cNvSpPr>
          <p:nvPr>
            <p:ph type="body" idx="1"/>
          </p:nvPr>
        </p:nvSpPr>
        <p:spPr>
          <a:xfrm>
            <a:off x="1291857" y="2854366"/>
            <a:ext cx="13696999" cy="5389521"/>
          </a:xfrm>
          <a:prstGeom prst="rect">
            <a:avLst/>
          </a:prstGeom>
          <a:noFill/>
          <a:ln>
            <a:noFill/>
          </a:ln>
        </p:spPr>
        <p:txBody>
          <a:bodyPr spcFirstLastPara="1" wrap="square" lIns="91425" tIns="45700" rIns="91425" bIns="45700" anchor="t" anchorCtr="0">
            <a:normAutofit/>
          </a:bodyPr>
          <a:lstStyle>
            <a:lvl1pPr marL="457200" lvl="0" indent="-228600" algn="ctr">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70"/>
          <p:cNvSpPr txBox="1">
            <a:spLocks noGrp="1"/>
          </p:cNvSpPr>
          <p:nvPr>
            <p:ph type="body" idx="2"/>
          </p:nvPr>
        </p:nvSpPr>
        <p:spPr>
          <a:xfrm>
            <a:off x="1291857" y="1795807"/>
            <a:ext cx="13696999" cy="814506"/>
          </a:xfrm>
          <a:prstGeom prst="rect">
            <a:avLst/>
          </a:prstGeom>
          <a:noFill/>
          <a:ln>
            <a:noFill/>
          </a:ln>
        </p:spPr>
        <p:txBody>
          <a:bodyPr spcFirstLastPara="1" wrap="square" lIns="91425" tIns="45700" rIns="91425" bIns="45700" anchor="t" anchorCtr="0">
            <a:normAutofit/>
          </a:bodyPr>
          <a:lstStyle>
            <a:lvl1pPr marL="457200" lvl="0" indent="-228600" algn="ctr">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47"/>
        <p:cNvGrpSpPr/>
        <p:nvPr/>
      </p:nvGrpSpPr>
      <p:grpSpPr>
        <a:xfrm>
          <a:off x="0" y="0"/>
          <a:ext cx="0" cy="0"/>
          <a:chOff x="0" y="0"/>
          <a:chExt cx="0" cy="0"/>
        </a:xfrm>
      </p:grpSpPr>
      <p:pic>
        <p:nvPicPr>
          <p:cNvPr id="148" name="Google Shape;148;p71"/>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149" name="Google Shape;149;p71"/>
          <p:cNvPicPr preferRelativeResize="0"/>
          <p:nvPr/>
        </p:nvPicPr>
        <p:blipFill rotWithShape="1">
          <a:blip r:embed="rId3">
            <a:alphaModFix/>
          </a:blip>
          <a:srcRect/>
          <a:stretch/>
        </p:blipFill>
        <p:spPr>
          <a:xfrm>
            <a:off x="0" y="0"/>
            <a:ext cx="16255999" cy="9144000"/>
          </a:xfrm>
          <a:prstGeom prst="rect">
            <a:avLst/>
          </a:prstGeom>
          <a:noFill/>
          <a:ln>
            <a:noFill/>
          </a:ln>
        </p:spPr>
      </p:pic>
      <p:sp>
        <p:nvSpPr>
          <p:cNvPr id="150" name="Google Shape;150;p71"/>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lvl="0" algn="l">
              <a:lnSpc>
                <a:spcPct val="114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71"/>
          <p:cNvSpPr txBox="1">
            <a:spLocks noGrp="1"/>
          </p:cNvSpPr>
          <p:nvPr>
            <p:ph type="body" idx="1"/>
          </p:nvPr>
        </p:nvSpPr>
        <p:spPr>
          <a:xfrm>
            <a:off x="1291857" y="2854366"/>
            <a:ext cx="13696999" cy="5389521"/>
          </a:xfrm>
          <a:prstGeom prst="rect">
            <a:avLst/>
          </a:prstGeom>
          <a:noFill/>
          <a:ln>
            <a:noFill/>
          </a:ln>
        </p:spPr>
        <p:txBody>
          <a:bodyPr spcFirstLastPara="1" wrap="square" lIns="91425" tIns="45700" rIns="91425" bIns="45700" anchor="t" anchorCtr="0">
            <a:normAutofit/>
          </a:bodyPr>
          <a:lstStyle>
            <a:lvl1pPr marL="457200" lvl="0" indent="-228600" algn="ctr">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71"/>
          <p:cNvSpPr txBox="1">
            <a:spLocks noGrp="1"/>
          </p:cNvSpPr>
          <p:nvPr>
            <p:ph type="body" idx="2"/>
          </p:nvPr>
        </p:nvSpPr>
        <p:spPr>
          <a:xfrm>
            <a:off x="1291857" y="1795807"/>
            <a:ext cx="13696999" cy="814506"/>
          </a:xfrm>
          <a:prstGeom prst="rect">
            <a:avLst/>
          </a:prstGeom>
          <a:noFill/>
          <a:ln>
            <a:noFill/>
          </a:ln>
        </p:spPr>
        <p:txBody>
          <a:bodyPr spcFirstLastPara="1" wrap="square" lIns="91425" tIns="45700" rIns="91425" bIns="45700" anchor="t" anchorCtr="0">
            <a:normAutofit/>
          </a:bodyPr>
          <a:lstStyle>
            <a:lvl1pPr marL="457200" lvl="0" indent="-228600" algn="ctr">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ullet_for_Practise">
  <p:cSld name="Bullet_for_Practise">
    <p:spTree>
      <p:nvGrpSpPr>
        <p:cNvPr id="1" name="Shape 153"/>
        <p:cNvGrpSpPr/>
        <p:nvPr/>
      </p:nvGrpSpPr>
      <p:grpSpPr>
        <a:xfrm>
          <a:off x="0" y="0"/>
          <a:ext cx="0" cy="0"/>
          <a:chOff x="0" y="0"/>
          <a:chExt cx="0" cy="0"/>
        </a:xfrm>
      </p:grpSpPr>
      <p:sp>
        <p:nvSpPr>
          <p:cNvPr id="154" name="Google Shape;154;p72"/>
          <p:cNvSpPr txBox="1">
            <a:spLocks noGrp="1"/>
          </p:cNvSpPr>
          <p:nvPr>
            <p:ph type="body" idx="1"/>
          </p:nvPr>
        </p:nvSpPr>
        <p:spPr>
          <a:xfrm>
            <a:off x="1291857" y="1788696"/>
            <a:ext cx="13696999" cy="821615"/>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72"/>
          <p:cNvSpPr txBox="1">
            <a:spLocks noGrp="1"/>
          </p:cNvSpPr>
          <p:nvPr>
            <p:ph type="body" idx="2"/>
          </p:nvPr>
        </p:nvSpPr>
        <p:spPr>
          <a:xfrm>
            <a:off x="1285825" y="2872126"/>
            <a:ext cx="13697000" cy="5406695"/>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68300" algn="l">
              <a:lnSpc>
                <a:spcPct val="114000"/>
              </a:lnSpc>
              <a:spcBef>
                <a:spcPts val="500"/>
              </a:spcBef>
              <a:spcAft>
                <a:spcPts val="0"/>
              </a:spcAft>
              <a:buClr>
                <a:srgbClr val="3F3F3F"/>
              </a:buClr>
              <a:buSzPts val="2200"/>
              <a:buFont typeface="Courier New"/>
              <a:buChar char="o"/>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53"/>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17" name="Google Shape;17;p53"/>
          <p:cNvSpPr txBox="1">
            <a:spLocks noGrp="1"/>
          </p:cNvSpPr>
          <p:nvPr>
            <p:ph type="body" idx="1"/>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14000"/>
              </a:lnSpc>
              <a:spcBef>
                <a:spcPts val="1000"/>
              </a:spcBef>
              <a:spcAft>
                <a:spcPts val="0"/>
              </a:spcAft>
              <a:buClr>
                <a:srgbClr val="404040"/>
              </a:buClr>
              <a:buSzPts val="2800"/>
              <a:buFont typeface="Arial"/>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Clr>
                <a:srgbClr val="3F3F3F"/>
              </a:buClr>
              <a:buSzPts val="2400"/>
              <a:buChar char="•"/>
              <a:defRPr/>
            </a:lvl2pPr>
            <a:lvl3pPr marL="1371600" lvl="2" indent="-355600" algn="l">
              <a:lnSpc>
                <a:spcPct val="90000"/>
              </a:lnSpc>
              <a:spcBef>
                <a:spcPts val="500"/>
              </a:spcBef>
              <a:spcAft>
                <a:spcPts val="0"/>
              </a:spcAft>
              <a:buClr>
                <a:srgbClr val="3F3F3F"/>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156"/>
        <p:cNvGrpSpPr/>
        <p:nvPr/>
      </p:nvGrpSpPr>
      <p:grpSpPr>
        <a:xfrm>
          <a:off x="0" y="0"/>
          <a:ext cx="0" cy="0"/>
          <a:chOff x="0" y="0"/>
          <a:chExt cx="0" cy="0"/>
        </a:xfrm>
      </p:grpSpPr>
      <p:pic>
        <p:nvPicPr>
          <p:cNvPr id="157" name="Google Shape;157;p73"/>
          <p:cNvPicPr preferRelativeResize="0"/>
          <p:nvPr/>
        </p:nvPicPr>
        <p:blipFill rotWithShape="1">
          <a:blip r:embed="rId2">
            <a:alphaModFix/>
          </a:blip>
          <a:srcRect/>
          <a:stretch/>
        </p:blipFill>
        <p:spPr>
          <a:xfrm>
            <a:off x="0" y="0"/>
            <a:ext cx="16255998" cy="9143999"/>
          </a:xfrm>
          <a:prstGeom prst="rect">
            <a:avLst/>
          </a:prstGeom>
          <a:noFill/>
          <a:ln>
            <a:noFill/>
          </a:ln>
        </p:spPr>
      </p:pic>
      <p:sp>
        <p:nvSpPr>
          <p:cNvPr id="158" name="Google Shape;158;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73"/>
          <p:cNvSpPr txBox="1">
            <a:spLocks noGrp="1"/>
          </p:cNvSpPr>
          <p:nvPr>
            <p:ph type="body" idx="1"/>
          </p:nvPr>
        </p:nvSpPr>
        <p:spPr>
          <a:xfrm>
            <a:off x="4834890" y="1364776"/>
            <a:ext cx="10314124"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60"/>
        <p:cNvGrpSpPr/>
        <p:nvPr/>
      </p:nvGrpSpPr>
      <p:grpSpPr>
        <a:xfrm>
          <a:off x="0" y="0"/>
          <a:ext cx="0" cy="0"/>
          <a:chOff x="0" y="0"/>
          <a:chExt cx="0" cy="0"/>
        </a:xfrm>
      </p:grpSpPr>
      <p:pic>
        <p:nvPicPr>
          <p:cNvPr id="161" name="Google Shape;161;p74"/>
          <p:cNvPicPr preferRelativeResize="0"/>
          <p:nvPr/>
        </p:nvPicPr>
        <p:blipFill rotWithShape="1">
          <a:blip r:embed="rId2">
            <a:alphaModFix/>
          </a:blip>
          <a:srcRect/>
          <a:stretch/>
        </p:blipFill>
        <p:spPr>
          <a:xfrm>
            <a:off x="0" y="0"/>
            <a:ext cx="16255998" cy="9143999"/>
          </a:xfrm>
          <a:prstGeom prst="rect">
            <a:avLst/>
          </a:prstGeom>
          <a:noFill/>
          <a:ln>
            <a:noFill/>
          </a:ln>
        </p:spPr>
      </p:pic>
      <p:sp>
        <p:nvSpPr>
          <p:cNvPr id="162" name="Google Shape;162;p7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74"/>
          <p:cNvSpPr txBox="1">
            <a:spLocks noGrp="1"/>
          </p:cNvSpPr>
          <p:nvPr>
            <p:ph type="body" idx="1"/>
          </p:nvPr>
        </p:nvSpPr>
        <p:spPr>
          <a:xfrm>
            <a:off x="4834890" y="1364776"/>
            <a:ext cx="10314124"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164"/>
        <p:cNvGrpSpPr/>
        <p:nvPr/>
      </p:nvGrpSpPr>
      <p:grpSpPr>
        <a:xfrm>
          <a:off x="0" y="0"/>
          <a:ext cx="0" cy="0"/>
          <a:chOff x="0" y="0"/>
          <a:chExt cx="0" cy="0"/>
        </a:xfrm>
      </p:grpSpPr>
      <p:pic>
        <p:nvPicPr>
          <p:cNvPr id="165" name="Google Shape;165;p75"/>
          <p:cNvPicPr preferRelativeResize="0"/>
          <p:nvPr/>
        </p:nvPicPr>
        <p:blipFill rotWithShape="1">
          <a:blip r:embed="rId2">
            <a:alphaModFix/>
          </a:blip>
          <a:srcRect/>
          <a:stretch/>
        </p:blipFill>
        <p:spPr>
          <a:xfrm>
            <a:off x="0" y="0"/>
            <a:ext cx="16255998" cy="9143999"/>
          </a:xfrm>
          <a:prstGeom prst="rect">
            <a:avLst/>
          </a:prstGeom>
          <a:noFill/>
          <a:ln>
            <a:noFill/>
          </a:ln>
        </p:spPr>
      </p:pic>
      <p:sp>
        <p:nvSpPr>
          <p:cNvPr id="166" name="Google Shape;166;p7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75"/>
          <p:cNvSpPr txBox="1">
            <a:spLocks noGrp="1"/>
          </p:cNvSpPr>
          <p:nvPr>
            <p:ph type="body" idx="1"/>
          </p:nvPr>
        </p:nvSpPr>
        <p:spPr>
          <a:xfrm>
            <a:off x="4834890" y="1364776"/>
            <a:ext cx="10314124"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ullet_for_projects">
  <p:cSld name="Bullet_for_projects">
    <p:spTree>
      <p:nvGrpSpPr>
        <p:cNvPr id="1" name="Shape 168"/>
        <p:cNvGrpSpPr/>
        <p:nvPr/>
      </p:nvGrpSpPr>
      <p:grpSpPr>
        <a:xfrm>
          <a:off x="0" y="0"/>
          <a:ext cx="0" cy="0"/>
          <a:chOff x="0" y="0"/>
          <a:chExt cx="0" cy="0"/>
        </a:xfrm>
      </p:grpSpPr>
      <p:sp>
        <p:nvSpPr>
          <p:cNvPr id="169" name="Google Shape;169;p76"/>
          <p:cNvSpPr txBox="1">
            <a:spLocks noGrp="1"/>
          </p:cNvSpPr>
          <p:nvPr>
            <p:ph type="body" idx="1"/>
          </p:nvPr>
        </p:nvSpPr>
        <p:spPr>
          <a:xfrm>
            <a:off x="4834890" y="1377162"/>
            <a:ext cx="10314607" cy="681516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68300" algn="l">
              <a:lnSpc>
                <a:spcPct val="114000"/>
              </a:lnSpc>
              <a:spcBef>
                <a:spcPts val="500"/>
              </a:spcBef>
              <a:spcAft>
                <a:spcPts val="0"/>
              </a:spcAft>
              <a:buClr>
                <a:srgbClr val="3F3F3F"/>
              </a:buClr>
              <a:buSzPts val="2200"/>
              <a:buFont typeface="Courier New"/>
              <a:buChar char="o"/>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70"/>
        <p:cNvGrpSpPr/>
        <p:nvPr/>
      </p:nvGrpSpPr>
      <p:grpSpPr>
        <a:xfrm>
          <a:off x="0" y="0"/>
          <a:ext cx="0" cy="0"/>
          <a:chOff x="0" y="0"/>
          <a:chExt cx="0" cy="0"/>
        </a:xfrm>
      </p:grpSpPr>
      <p:pic>
        <p:nvPicPr>
          <p:cNvPr id="171" name="Google Shape;171;p77"/>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172" name="Google Shape;172;p77"/>
          <p:cNvSpPr txBox="1">
            <a:spLocks noGrp="1"/>
          </p:cNvSpPr>
          <p:nvPr>
            <p:ph type="body" idx="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457200" lvl="0" indent="-228600" algn="ctr">
              <a:lnSpc>
                <a:spcPct val="114000"/>
              </a:lnSpc>
              <a:spcBef>
                <a:spcPts val="0"/>
              </a:spcBef>
              <a:spcAft>
                <a:spcPts val="0"/>
              </a:spcAft>
              <a:buClr>
                <a:srgbClr val="404040"/>
              </a:buClr>
              <a:buSzPts val="2800"/>
              <a:buNone/>
              <a:defRPr sz="2800" b="1">
                <a:solidFill>
                  <a:srgbClr val="404040"/>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3" name="Google Shape;173;p77" descr="A picture containing child art, table, illustration, design&#10;&#10;Description automatically generated"/>
          <p:cNvPicPr preferRelativeResize="0"/>
          <p:nvPr/>
        </p:nvPicPr>
        <p:blipFill rotWithShape="1">
          <a:blip r:embed="rId3">
            <a:alphaModFix/>
          </a:blip>
          <a:srcRect/>
          <a:stretch/>
        </p:blipFill>
        <p:spPr>
          <a:xfrm>
            <a:off x="1222176" y="2171113"/>
            <a:ext cx="4823955" cy="455558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Role-Play Activities">
  <p:cSld name="Role-Play Activities">
    <p:spTree>
      <p:nvGrpSpPr>
        <p:cNvPr id="1" name="Shape 174"/>
        <p:cNvGrpSpPr/>
        <p:nvPr/>
      </p:nvGrpSpPr>
      <p:grpSpPr>
        <a:xfrm>
          <a:off x="0" y="0"/>
          <a:ext cx="0" cy="0"/>
          <a:chOff x="0" y="0"/>
          <a:chExt cx="0" cy="0"/>
        </a:xfrm>
      </p:grpSpPr>
      <p:pic>
        <p:nvPicPr>
          <p:cNvPr id="175" name="Google Shape;175;p78"/>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176" name="Google Shape;176;p78"/>
          <p:cNvSpPr txBox="1">
            <a:spLocks noGrp="1"/>
          </p:cNvSpPr>
          <p:nvPr>
            <p:ph type="body" idx="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14000"/>
              </a:lnSpc>
              <a:spcBef>
                <a:spcPts val="1000"/>
              </a:spcBef>
              <a:spcAft>
                <a:spcPts val="0"/>
              </a:spcAft>
              <a:buClr>
                <a:srgbClr val="404040"/>
              </a:buClr>
              <a:buSzPts val="2800"/>
              <a:buFont typeface="Arial"/>
              <a:buNone/>
              <a:defRPr sz="2800" b="1">
                <a:solidFill>
                  <a:srgbClr val="404040"/>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7" name="Google Shape;177;p78" descr="A group of people reading books&#10;&#10;Description automatically generated with low confidence"/>
          <p:cNvPicPr preferRelativeResize="0"/>
          <p:nvPr/>
        </p:nvPicPr>
        <p:blipFill rotWithShape="1">
          <a:blip r:embed="rId3">
            <a:alphaModFix/>
          </a:blip>
          <a:srcRect/>
          <a:stretch/>
        </p:blipFill>
        <p:spPr>
          <a:xfrm>
            <a:off x="1137129" y="2323120"/>
            <a:ext cx="5664389" cy="449776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78"/>
        <p:cNvGrpSpPr/>
        <p:nvPr/>
      </p:nvGrpSpPr>
      <p:grpSpPr>
        <a:xfrm>
          <a:off x="0" y="0"/>
          <a:ext cx="0" cy="0"/>
          <a:chOff x="0" y="0"/>
          <a:chExt cx="0" cy="0"/>
        </a:xfrm>
      </p:grpSpPr>
      <p:pic>
        <p:nvPicPr>
          <p:cNvPr id="179" name="Google Shape;179;p79"/>
          <p:cNvPicPr preferRelativeResize="0"/>
          <p:nvPr/>
        </p:nvPicPr>
        <p:blipFill rotWithShape="1">
          <a:blip r:embed="rId2">
            <a:alphaModFix/>
          </a:blip>
          <a:srcRect/>
          <a:stretch/>
        </p:blipFill>
        <p:spPr>
          <a:xfrm>
            <a:off x="2" y="0"/>
            <a:ext cx="16255996" cy="9143998"/>
          </a:xfrm>
          <a:prstGeom prst="rect">
            <a:avLst/>
          </a:prstGeom>
          <a:noFill/>
          <a:ln>
            <a:noFill/>
          </a:ln>
        </p:spPr>
      </p:pic>
      <p:sp>
        <p:nvSpPr>
          <p:cNvPr id="180" name="Google Shape;180;p7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79"/>
          <p:cNvSpPr txBox="1">
            <a:spLocks noGrp="1"/>
          </p:cNvSpPr>
          <p:nvPr>
            <p:ph type="body" idx="1"/>
          </p:nvPr>
        </p:nvSpPr>
        <p:spPr>
          <a:xfrm>
            <a:off x="4845052" y="1364776"/>
            <a:ext cx="10303962"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82"/>
        <p:cNvGrpSpPr/>
        <p:nvPr/>
      </p:nvGrpSpPr>
      <p:grpSpPr>
        <a:xfrm>
          <a:off x="0" y="0"/>
          <a:ext cx="0" cy="0"/>
          <a:chOff x="0" y="0"/>
          <a:chExt cx="0" cy="0"/>
        </a:xfrm>
      </p:grpSpPr>
      <p:pic>
        <p:nvPicPr>
          <p:cNvPr id="183" name="Google Shape;183;p80"/>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184" name="Google Shape;184;p80"/>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spcBef>
                <a:spcPts val="0"/>
              </a:spcBef>
              <a:spcAft>
                <a:spcPts val="0"/>
              </a:spcAft>
              <a:buClr>
                <a:srgbClr val="404040"/>
              </a:buClr>
              <a:buSzPts val="2800"/>
              <a:buFont typeface="Open Sans"/>
              <a:buNone/>
            </a:pPr>
            <a:r>
              <a:rPr lang="en-US" sz="2800" b="1" i="0" u="none" strike="noStrike" cap="none" dirty="0">
                <a:solidFill>
                  <a:srgbClr val="404040"/>
                </a:solidFill>
                <a:latin typeface="Open Sans"/>
                <a:ea typeface="Open Sans"/>
                <a:cs typeface="Open Sans"/>
                <a:sym typeface="Open Sans"/>
              </a:rPr>
              <a:t>Before the Next Class</a:t>
            </a:r>
            <a:endParaRPr sz="2800" b="1" i="0" u="none" strike="noStrike" cap="none" dirty="0">
              <a:solidFill>
                <a:srgbClr val="404040"/>
              </a:solidFill>
              <a:latin typeface="Open Sans"/>
              <a:ea typeface="Open Sans"/>
              <a:cs typeface="Open Sans"/>
              <a:sym typeface="Open Sans"/>
            </a:endParaRPr>
          </a:p>
        </p:txBody>
      </p:sp>
      <p:sp>
        <p:nvSpPr>
          <p:cNvPr id="185" name="Google Shape;185;p80"/>
          <p:cNvSpPr txBox="1">
            <a:spLocks noGrp="1"/>
          </p:cNvSpPr>
          <p:nvPr>
            <p:ph type="body" idx="1"/>
          </p:nvPr>
        </p:nvSpPr>
        <p:spPr>
          <a:xfrm>
            <a:off x="655084" y="1364776"/>
            <a:ext cx="8439490"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86"/>
        <p:cNvGrpSpPr/>
        <p:nvPr/>
      </p:nvGrpSpPr>
      <p:grpSpPr>
        <a:xfrm>
          <a:off x="0" y="0"/>
          <a:ext cx="0" cy="0"/>
          <a:chOff x="0" y="0"/>
          <a:chExt cx="0" cy="0"/>
        </a:xfrm>
      </p:grpSpPr>
      <p:pic>
        <p:nvPicPr>
          <p:cNvPr id="187" name="Google Shape;187;p81"/>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188" name="Google Shape;188;p8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spcBef>
                <a:spcPts val="0"/>
              </a:spcBef>
              <a:spcAft>
                <a:spcPts val="0"/>
              </a:spcAft>
              <a:buClr>
                <a:srgbClr val="404040"/>
              </a:buClr>
              <a:buSzPts val="2800"/>
              <a:buFont typeface="Open Sans"/>
              <a:buNone/>
            </a:pPr>
            <a:r>
              <a:rPr lang="en-US" sz="2800" b="1" i="0" u="none" strike="noStrike" cap="none" dirty="0">
                <a:solidFill>
                  <a:srgbClr val="404040"/>
                </a:solidFill>
                <a:latin typeface="Open Sans"/>
                <a:ea typeface="Open Sans"/>
                <a:cs typeface="Open Sans"/>
                <a:sym typeface="Open Sans"/>
              </a:rPr>
              <a:t>What’s Next?</a:t>
            </a:r>
            <a:endParaRPr sz="2800" b="1" i="0" u="none" strike="noStrike" cap="none" dirty="0">
              <a:solidFill>
                <a:srgbClr val="404040"/>
              </a:solidFill>
              <a:latin typeface="Open Sans"/>
              <a:ea typeface="Open Sans"/>
              <a:cs typeface="Open Sans"/>
              <a:sym typeface="Open Sans"/>
            </a:endParaRPr>
          </a:p>
        </p:txBody>
      </p:sp>
      <p:sp>
        <p:nvSpPr>
          <p:cNvPr id="189" name="Google Shape;189;p81"/>
          <p:cNvSpPr txBox="1">
            <a:spLocks noGrp="1"/>
          </p:cNvSpPr>
          <p:nvPr>
            <p:ph type="body" idx="1"/>
          </p:nvPr>
        </p:nvSpPr>
        <p:spPr>
          <a:xfrm>
            <a:off x="655084" y="1364776"/>
            <a:ext cx="8439490"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ullets_for_whatnext_nextclass">
  <p:cSld name="Bullets_for_whatnext_nextclass">
    <p:spTree>
      <p:nvGrpSpPr>
        <p:cNvPr id="1" name="Shape 190"/>
        <p:cNvGrpSpPr/>
        <p:nvPr/>
      </p:nvGrpSpPr>
      <p:grpSpPr>
        <a:xfrm>
          <a:off x="0" y="0"/>
          <a:ext cx="0" cy="0"/>
          <a:chOff x="0" y="0"/>
          <a:chExt cx="0" cy="0"/>
        </a:xfrm>
      </p:grpSpPr>
      <p:sp>
        <p:nvSpPr>
          <p:cNvPr id="191" name="Google Shape;191;p82"/>
          <p:cNvSpPr txBox="1">
            <a:spLocks noGrp="1"/>
          </p:cNvSpPr>
          <p:nvPr>
            <p:ph type="body" idx="1"/>
          </p:nvPr>
        </p:nvSpPr>
        <p:spPr>
          <a:xfrm>
            <a:off x="670649" y="1377162"/>
            <a:ext cx="8439490" cy="681516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68300" algn="l">
              <a:lnSpc>
                <a:spcPct val="114000"/>
              </a:lnSpc>
              <a:spcBef>
                <a:spcPts val="500"/>
              </a:spcBef>
              <a:spcAft>
                <a:spcPts val="0"/>
              </a:spcAft>
              <a:buClr>
                <a:srgbClr val="3F3F3F"/>
              </a:buClr>
              <a:buSzPts val="2200"/>
              <a:buFont typeface="Courier New"/>
              <a:buChar char="o"/>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8"/>
        <p:cNvGrpSpPr/>
        <p:nvPr/>
      </p:nvGrpSpPr>
      <p:grpSpPr>
        <a:xfrm>
          <a:off x="0" y="0"/>
          <a:ext cx="0" cy="0"/>
          <a:chOff x="0" y="0"/>
          <a:chExt cx="0" cy="0"/>
        </a:xfrm>
      </p:grpSpPr>
      <p:pic>
        <p:nvPicPr>
          <p:cNvPr id="19" name="Google Shape;19;p54"/>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20" name="Google Shape;20;p54"/>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Learning Objectives</a:t>
            </a:r>
            <a:endParaRPr sz="1400" b="0" i="0" u="none" strike="noStrike" cap="none" dirty="0">
              <a:solidFill>
                <a:srgbClr val="000000"/>
              </a:solidFill>
              <a:latin typeface="Arial"/>
              <a:ea typeface="Arial"/>
              <a:cs typeface="Arial"/>
              <a:sym typeface="Arial"/>
            </a:endParaRPr>
          </a:p>
        </p:txBody>
      </p:sp>
      <p:sp>
        <p:nvSpPr>
          <p:cNvPr id="21" name="Google Shape;21;p54"/>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By the end of this lesson, you will be able to:</a:t>
            </a:r>
            <a:endParaRPr sz="1800" b="0" i="0" u="none" strike="noStrike" cap="none" dirty="0">
              <a:solidFill>
                <a:schemeClr val="dk1"/>
              </a:solidFill>
              <a:latin typeface="Calibri"/>
              <a:ea typeface="Calibri"/>
              <a:cs typeface="Calibri"/>
              <a:sym typeface="Calibri"/>
            </a:endParaRPr>
          </a:p>
        </p:txBody>
      </p:sp>
      <p:sp>
        <p:nvSpPr>
          <p:cNvPr id="22" name="Google Shape;22;p54"/>
          <p:cNvSpPr/>
          <p:nvPr/>
        </p:nvSpPr>
        <p:spPr>
          <a:xfrm>
            <a:off x="2967652" y="837660"/>
            <a:ext cx="4391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23" name="Google Shape;23;p54"/>
          <p:cNvSpPr txBox="1">
            <a:spLocks noGrp="1"/>
          </p:cNvSpPr>
          <p:nvPr>
            <p:ph type="body" idx="1"/>
          </p:nvPr>
        </p:nvSpPr>
        <p:spPr>
          <a:xfrm>
            <a:off x="1332875" y="2758746"/>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4"/>
          <p:cNvSpPr txBox="1">
            <a:spLocks noGrp="1"/>
          </p:cNvSpPr>
          <p:nvPr>
            <p:ph type="body" idx="2"/>
          </p:nvPr>
        </p:nvSpPr>
        <p:spPr>
          <a:xfrm>
            <a:off x="1332356" y="3558751"/>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54"/>
          <p:cNvSpPr txBox="1">
            <a:spLocks noGrp="1"/>
          </p:cNvSpPr>
          <p:nvPr>
            <p:ph type="body" idx="3"/>
          </p:nvPr>
        </p:nvSpPr>
        <p:spPr>
          <a:xfrm>
            <a:off x="1331837" y="4383470"/>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54"/>
          <p:cNvSpPr txBox="1">
            <a:spLocks noGrp="1"/>
          </p:cNvSpPr>
          <p:nvPr>
            <p:ph type="body" idx="4"/>
          </p:nvPr>
        </p:nvSpPr>
        <p:spPr>
          <a:xfrm>
            <a:off x="1332873" y="5195833"/>
            <a:ext cx="9034445" cy="1010072"/>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opic Name" userDrawn="1">
  <p:cSld name="1_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0" lvl="0" indent="0" algn="ctr">
              <a:lnSpc>
                <a:spcPct val="114000"/>
              </a:lnSpc>
              <a:spcBef>
                <a:spcPts val="0"/>
              </a:spcBef>
              <a:spcAft>
                <a:spcPts val="0"/>
              </a:spcAft>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086345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7"/>
        <p:cNvGrpSpPr/>
        <p:nvPr/>
      </p:nvGrpSpPr>
      <p:grpSpPr>
        <a:xfrm>
          <a:off x="0" y="0"/>
          <a:ext cx="0" cy="0"/>
          <a:chOff x="0" y="0"/>
          <a:chExt cx="0" cy="0"/>
        </a:xfrm>
      </p:grpSpPr>
      <p:pic>
        <p:nvPicPr>
          <p:cNvPr id="28" name="Google Shape;28;p55"/>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29" name="Google Shape;29;p55"/>
          <p:cNvSpPr txBox="1">
            <a:spLocks noGrp="1"/>
          </p:cNvSpPr>
          <p:nvPr>
            <p:ph type="body" idx="1"/>
          </p:nvPr>
        </p:nvSpPr>
        <p:spPr>
          <a:xfrm>
            <a:off x="844889" y="1622017"/>
            <a:ext cx="10807533" cy="903776"/>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5"/>
          <p:cNvSpPr txBox="1">
            <a:spLocks noGrp="1"/>
          </p:cNvSpPr>
          <p:nvPr>
            <p:ph type="body" idx="2"/>
          </p:nvPr>
        </p:nvSpPr>
        <p:spPr>
          <a:xfrm>
            <a:off x="812800" y="2712304"/>
            <a:ext cx="10839622" cy="5527418"/>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56"/>
          <p:cNvPicPr preferRelativeResize="0"/>
          <p:nvPr/>
        </p:nvPicPr>
        <p:blipFill rotWithShape="1">
          <a:blip r:embed="rId2">
            <a:alphaModFix/>
          </a:blip>
          <a:srcRect/>
          <a:stretch/>
        </p:blipFill>
        <p:spPr>
          <a:xfrm>
            <a:off x="0" y="0"/>
            <a:ext cx="16255998" cy="9143999"/>
          </a:xfrm>
          <a:prstGeom prst="rect">
            <a:avLst/>
          </a:prstGeom>
          <a:noFill/>
          <a:ln>
            <a:noFill/>
          </a:ln>
        </p:spPr>
      </p:pic>
      <p:sp>
        <p:nvSpPr>
          <p:cNvPr id="34" name="Google Shape;34;p5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14000"/>
              </a:lnSpc>
              <a:spcBef>
                <a:spcPts val="0"/>
              </a:spcBef>
              <a:spcAft>
                <a:spcPts val="0"/>
              </a:spcAft>
              <a:buClr>
                <a:srgbClr val="404040"/>
              </a:buClr>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Clr>
                <a:srgbClr val="3F3F3F"/>
              </a:buClr>
              <a:buSzPts val="2400"/>
              <a:buChar char="•"/>
              <a:defRPr/>
            </a:lvl2pPr>
            <a:lvl3pPr marL="1371600" lvl="2" indent="-355600" algn="l">
              <a:lnSpc>
                <a:spcPct val="90000"/>
              </a:lnSpc>
              <a:spcBef>
                <a:spcPts val="500"/>
              </a:spcBef>
              <a:spcAft>
                <a:spcPts val="0"/>
              </a:spcAft>
              <a:buClr>
                <a:srgbClr val="3F3F3F"/>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4"/>
        <p:cNvGrpSpPr/>
        <p:nvPr/>
      </p:nvGrpSpPr>
      <p:grpSpPr>
        <a:xfrm>
          <a:off x="0" y="0"/>
          <a:ext cx="0" cy="0"/>
          <a:chOff x="0" y="0"/>
          <a:chExt cx="0" cy="0"/>
        </a:xfrm>
      </p:grpSpPr>
      <p:pic>
        <p:nvPicPr>
          <p:cNvPr id="45" name="Google Shape;45;p59"/>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46" name="Google Shape;46;p59"/>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59"/>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457200" lvl="0" indent="-228600" algn="ctr">
              <a:lnSpc>
                <a:spcPct val="115000"/>
              </a:lnSpc>
              <a:spcBef>
                <a:spcPts val="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rgbClr val="3F3F3F"/>
              </a:buClr>
              <a:buSzPts val="2400"/>
              <a:buChar char="•"/>
              <a:defRPr/>
            </a:lvl2pPr>
            <a:lvl3pPr marL="1371600" lvl="2" indent="-355600" algn="l">
              <a:lnSpc>
                <a:spcPct val="90000"/>
              </a:lnSpc>
              <a:spcBef>
                <a:spcPts val="500"/>
              </a:spcBef>
              <a:spcAft>
                <a:spcPts val="0"/>
              </a:spcAft>
              <a:buClr>
                <a:srgbClr val="3F3F3F"/>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 name="Google Shape;48;p59" descr="A picture containing colorfulness, pattern, rectangle, screenshot&#10;&#10;Description automatically generated"/>
          <p:cNvPicPr preferRelativeResize="0"/>
          <p:nvPr/>
        </p:nvPicPr>
        <p:blipFill rotWithShape="1">
          <a:blip r:embed="rId3">
            <a:alphaModFix/>
          </a:blip>
          <a:srcRect/>
          <a:stretch/>
        </p:blipFill>
        <p:spPr>
          <a:xfrm>
            <a:off x="16566008" y="913238"/>
            <a:ext cx="1219478" cy="7291461"/>
          </a:xfrm>
          <a:prstGeom prst="rect">
            <a:avLst/>
          </a:prstGeom>
          <a:noFill/>
          <a:ln>
            <a:noFill/>
          </a:ln>
        </p:spPr>
      </p:pic>
      <p:sp>
        <p:nvSpPr>
          <p:cNvPr id="49" name="Google Shape;49;p5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50"/>
        <p:cNvGrpSpPr/>
        <p:nvPr/>
      </p:nvGrpSpPr>
      <p:grpSpPr>
        <a:xfrm>
          <a:off x="0" y="0"/>
          <a:ext cx="0" cy="0"/>
          <a:chOff x="0" y="0"/>
          <a:chExt cx="0" cy="0"/>
        </a:xfrm>
      </p:grpSpPr>
      <p:pic>
        <p:nvPicPr>
          <p:cNvPr id="51" name="Google Shape;51;p60"/>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52" name="Google Shape;52;p60"/>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Key Takeaways</a:t>
            </a:r>
            <a:endParaRPr sz="1400" b="0" i="0" u="none" strike="noStrike" cap="none" dirty="0">
              <a:solidFill>
                <a:srgbClr val="000000"/>
              </a:solidFill>
              <a:latin typeface="Arial"/>
              <a:ea typeface="Arial"/>
              <a:cs typeface="Arial"/>
              <a:sym typeface="Arial"/>
            </a:endParaRPr>
          </a:p>
        </p:txBody>
      </p:sp>
      <p:sp>
        <p:nvSpPr>
          <p:cNvPr id="53" name="Google Shape;53;p60"/>
          <p:cNvSpPr/>
          <p:nvPr/>
        </p:nvSpPr>
        <p:spPr>
          <a:xfrm>
            <a:off x="3468553" y="837660"/>
            <a:ext cx="33774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4" name="Google Shape;54;p60"/>
          <p:cNvSpPr txBox="1">
            <a:spLocks noGrp="1"/>
          </p:cNvSpPr>
          <p:nvPr>
            <p:ph type="body" idx="1"/>
          </p:nvPr>
        </p:nvSpPr>
        <p:spPr>
          <a:xfrm>
            <a:off x="1332875" y="1967907"/>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60"/>
          <p:cNvSpPr txBox="1">
            <a:spLocks noGrp="1"/>
          </p:cNvSpPr>
          <p:nvPr>
            <p:ph type="body" idx="2"/>
          </p:nvPr>
        </p:nvSpPr>
        <p:spPr>
          <a:xfrm>
            <a:off x="1332356" y="2755555"/>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60"/>
          <p:cNvSpPr txBox="1">
            <a:spLocks noGrp="1"/>
          </p:cNvSpPr>
          <p:nvPr>
            <p:ph type="body" idx="3"/>
          </p:nvPr>
        </p:nvSpPr>
        <p:spPr>
          <a:xfrm>
            <a:off x="1331837" y="3567917"/>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60"/>
          <p:cNvSpPr txBox="1">
            <a:spLocks noGrp="1"/>
          </p:cNvSpPr>
          <p:nvPr>
            <p:ph type="body" idx="4"/>
          </p:nvPr>
        </p:nvSpPr>
        <p:spPr>
          <a:xfrm>
            <a:off x="1332873" y="4392637"/>
            <a:ext cx="9034445" cy="1010072"/>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58"/>
        <p:cNvGrpSpPr/>
        <p:nvPr/>
      </p:nvGrpSpPr>
      <p:grpSpPr>
        <a:xfrm>
          <a:off x="0" y="0"/>
          <a:ext cx="0" cy="0"/>
          <a:chOff x="0" y="0"/>
          <a:chExt cx="0" cy="0"/>
        </a:xfrm>
      </p:grpSpPr>
      <p:pic>
        <p:nvPicPr>
          <p:cNvPr id="59" name="Google Shape;59;p61"/>
          <p:cNvPicPr preferRelativeResize="0"/>
          <p:nvPr/>
        </p:nvPicPr>
        <p:blipFill rotWithShape="1">
          <a:blip r:embed="rId2">
            <a:alphaModFix/>
          </a:blip>
          <a:srcRect/>
          <a:stretch/>
        </p:blipFill>
        <p:spPr>
          <a:xfrm>
            <a:off x="0" y="0"/>
            <a:ext cx="16255998" cy="9143998"/>
          </a:xfrm>
          <a:prstGeom prst="rect">
            <a:avLst/>
          </a:prstGeom>
          <a:noFill/>
          <a:ln>
            <a:noFill/>
          </a:ln>
        </p:spPr>
      </p:pic>
      <p:pic>
        <p:nvPicPr>
          <p:cNvPr id="60" name="Google Shape;60;p61" descr="A picture containing arrow&#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1" name="Google Shape;61;p61"/>
          <p:cNvSpPr/>
          <p:nvPr/>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404040"/>
                </a:solidFill>
                <a:latin typeface="Open Sans"/>
                <a:ea typeface="Open Sans"/>
                <a:cs typeface="Open Sans"/>
                <a:sym typeface="Open Sans"/>
              </a:rPr>
              <a:t>Knowledge Check</a:t>
            </a:r>
            <a:endParaRPr sz="1400" b="0" i="0" u="none" strike="noStrike" cap="none" dirty="0">
              <a:solidFill>
                <a:srgbClr val="40404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estion">
  <p:cSld name="Question">
    <p:spTree>
      <p:nvGrpSpPr>
        <p:cNvPr id="1" name="Shape 62"/>
        <p:cNvGrpSpPr/>
        <p:nvPr/>
      </p:nvGrpSpPr>
      <p:grpSpPr>
        <a:xfrm>
          <a:off x="0" y="0"/>
          <a:ext cx="0" cy="0"/>
          <a:chOff x="0" y="0"/>
          <a:chExt cx="0" cy="0"/>
        </a:xfrm>
      </p:grpSpPr>
      <p:pic>
        <p:nvPicPr>
          <p:cNvPr id="63" name="Google Shape;63;p62"/>
          <p:cNvPicPr preferRelativeResize="0"/>
          <p:nvPr/>
        </p:nvPicPr>
        <p:blipFill rotWithShape="1">
          <a:blip r:embed="rId2">
            <a:alphaModFix/>
          </a:blip>
          <a:srcRect/>
          <a:stretch/>
        </p:blipFill>
        <p:spPr>
          <a:xfrm>
            <a:off x="1" y="1"/>
            <a:ext cx="16255999" cy="9143999"/>
          </a:xfrm>
          <a:prstGeom prst="rect">
            <a:avLst/>
          </a:prstGeom>
          <a:noFill/>
          <a:ln>
            <a:noFill/>
          </a:ln>
        </p:spPr>
      </p:pic>
      <p:sp>
        <p:nvSpPr>
          <p:cNvPr id="64" name="Google Shape;64;p62"/>
          <p:cNvSpPr/>
          <p:nvPr/>
        </p:nvSpPr>
        <p:spPr>
          <a:xfrm>
            <a:off x="1281113" y="590549"/>
            <a:ext cx="1685902" cy="1438275"/>
          </a:xfrm>
          <a:prstGeom prst="rect">
            <a:avLst/>
          </a:prstGeom>
          <a:solidFill>
            <a:srgbClr val="3D9C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5" name="Google Shape;65;p6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66" name="Google Shape;66;p62"/>
          <p:cNvSpPr/>
          <p:nvPr/>
        </p:nvSpPr>
        <p:spPr>
          <a:xfrm>
            <a:off x="1275907" y="578759"/>
            <a:ext cx="14093455" cy="1446622"/>
          </a:xfrm>
          <a:prstGeom prst="rect">
            <a:avLst/>
          </a:prstGeom>
          <a:noFill/>
          <a:ln w="12700" cap="flat" cmpd="sng">
            <a:solidFill>
              <a:srgbClr val="3D9C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7" name="Google Shape;67;p62"/>
          <p:cNvSpPr txBox="1"/>
          <p:nvPr/>
        </p:nvSpPr>
        <p:spPr>
          <a:xfrm>
            <a:off x="1708922" y="2698180"/>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A.</a:t>
            </a:r>
            <a:endParaRPr dirty="0"/>
          </a:p>
        </p:txBody>
      </p:sp>
      <p:sp>
        <p:nvSpPr>
          <p:cNvPr id="68" name="Google Shape;68;p62"/>
          <p:cNvSpPr txBox="1">
            <a:spLocks noGrp="1"/>
          </p:cNvSpPr>
          <p:nvPr>
            <p:ph type="body" idx="1"/>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62"/>
          <p:cNvSpPr txBox="1"/>
          <p:nvPr/>
        </p:nvSpPr>
        <p:spPr>
          <a:xfrm>
            <a:off x="1713038" y="3629064"/>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B.</a:t>
            </a:r>
            <a:endParaRPr dirty="0"/>
          </a:p>
        </p:txBody>
      </p:sp>
      <p:sp>
        <p:nvSpPr>
          <p:cNvPr id="70" name="Google Shape;70;p62"/>
          <p:cNvSpPr txBox="1">
            <a:spLocks noGrp="1"/>
          </p:cNvSpPr>
          <p:nvPr>
            <p:ph type="body" idx="2"/>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62"/>
          <p:cNvSpPr txBox="1"/>
          <p:nvPr/>
        </p:nvSpPr>
        <p:spPr>
          <a:xfrm>
            <a:off x="1713038" y="4568181"/>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C.</a:t>
            </a:r>
            <a:endParaRPr dirty="0"/>
          </a:p>
        </p:txBody>
      </p:sp>
      <p:sp>
        <p:nvSpPr>
          <p:cNvPr id="72" name="Google Shape;72;p62"/>
          <p:cNvSpPr txBox="1">
            <a:spLocks noGrp="1"/>
          </p:cNvSpPr>
          <p:nvPr>
            <p:ph type="body" idx="3"/>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62"/>
          <p:cNvSpPr txBox="1"/>
          <p:nvPr/>
        </p:nvSpPr>
        <p:spPr>
          <a:xfrm>
            <a:off x="1717154" y="5511422"/>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D.</a:t>
            </a:r>
            <a:endParaRPr dirty="0"/>
          </a:p>
        </p:txBody>
      </p:sp>
      <p:sp>
        <p:nvSpPr>
          <p:cNvPr id="74" name="Google Shape;74;p62"/>
          <p:cNvSpPr txBox="1">
            <a:spLocks noGrp="1"/>
          </p:cNvSpPr>
          <p:nvPr>
            <p:ph type="body" idx="4"/>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2"/>
          <p:cNvSpPr txBox="1">
            <a:spLocks noGrp="1"/>
          </p:cNvSpPr>
          <p:nvPr>
            <p:ph type="body" idx="5"/>
          </p:nvPr>
        </p:nvSpPr>
        <p:spPr>
          <a:xfrm>
            <a:off x="2967015" y="578759"/>
            <a:ext cx="12401573" cy="1447009"/>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Clr>
                <a:srgbClr val="3F3F3F"/>
              </a:buClr>
              <a:buSzPts val="2200"/>
              <a:buNone/>
              <a:defRPr b="1"/>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62"/>
          <p:cNvSpPr txBox="1">
            <a:spLocks noGrp="1"/>
          </p:cNvSpPr>
          <p:nvPr>
            <p:ph type="body" idx="6"/>
          </p:nvPr>
        </p:nvSpPr>
        <p:spPr>
          <a:xfrm>
            <a:off x="1562390" y="1193800"/>
            <a:ext cx="1135063" cy="830263"/>
          </a:xfrm>
          <a:prstGeom prst="rect">
            <a:avLst/>
          </a:prstGeom>
          <a:noFill/>
          <a:ln>
            <a:noFill/>
          </a:ln>
        </p:spPr>
        <p:txBody>
          <a:bodyPr spcFirstLastPara="1" wrap="square" lIns="91425" tIns="45700" rIns="91425" bIns="45700" anchor="ctr" anchorCtr="0">
            <a:normAutofit/>
          </a:bodyPr>
          <a:lstStyle>
            <a:lvl1pPr marL="457200" lvl="0" indent="-228600" algn="ctr">
              <a:lnSpc>
                <a:spcPct val="114000"/>
              </a:lnSpc>
              <a:spcBef>
                <a:spcPts val="0"/>
              </a:spcBef>
              <a:spcAft>
                <a:spcPts val="0"/>
              </a:spcAft>
              <a:buClr>
                <a:schemeClr val="lt1"/>
              </a:buClr>
              <a:buSzPts val="2200"/>
              <a:buNone/>
              <a:defRPr b="1">
                <a:solidFill>
                  <a:schemeClr val="lt1"/>
                </a:solidFill>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1"/>
          <p:cNvSpPr txBox="1">
            <a:spLocks noGrp="1"/>
          </p:cNvSpPr>
          <p:nvPr>
            <p:ph type="title"/>
          </p:nvPr>
        </p:nvSpPr>
        <p:spPr>
          <a:xfrm>
            <a:off x="1117600" y="487363"/>
            <a:ext cx="14020800" cy="1766887"/>
          </a:xfrm>
          <a:prstGeom prst="rect">
            <a:avLst/>
          </a:prstGeom>
          <a:noFill/>
          <a:ln>
            <a:noFill/>
          </a:ln>
        </p:spPr>
        <p:txBody>
          <a:bodyPr spcFirstLastPara="1" wrap="square" lIns="91425" tIns="45700" rIns="91425" bIns="45700" anchor="ctr" anchorCtr="0">
            <a:normAutofit/>
          </a:bodyPr>
          <a:lstStyle>
            <a:lvl1pPr marR="0" lvl="0" algn="l" rtl="0">
              <a:lnSpc>
                <a:spcPct val="114000"/>
              </a:lnSpc>
              <a:spcBef>
                <a:spcPts val="0"/>
              </a:spcBef>
              <a:spcAft>
                <a:spcPts val="0"/>
              </a:spcAft>
              <a:buClr>
                <a:srgbClr val="3F3F3F"/>
              </a:buClr>
              <a:buSzPts val="2200"/>
              <a:buFont typeface="Open Sans"/>
              <a:buNone/>
              <a:defRPr sz="2200" b="0" i="0" u="none" strike="noStrike" cap="none">
                <a:solidFill>
                  <a:srgbClr val="3F3F3F"/>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1"/>
          <p:cNvSpPr txBox="1">
            <a:spLocks noGrp="1"/>
          </p:cNvSpPr>
          <p:nvPr>
            <p:ph type="body" idx="1"/>
          </p:nvPr>
        </p:nvSpPr>
        <p:spPr>
          <a:xfrm>
            <a:off x="1117600" y="2433638"/>
            <a:ext cx="14020800" cy="5802312"/>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114000"/>
              </a:lnSpc>
              <a:spcBef>
                <a:spcPts val="100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1pPr>
            <a:lvl2pPr marL="914400" marR="0" lvl="1" indent="-368300" algn="l" rtl="0">
              <a:lnSpc>
                <a:spcPct val="114000"/>
              </a:lnSpc>
              <a:spcBef>
                <a:spcPts val="50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2pPr>
            <a:lvl3pPr marL="1371600" marR="0" lvl="2" indent="-368300" algn="l" rtl="0">
              <a:lnSpc>
                <a:spcPct val="114000"/>
              </a:lnSpc>
              <a:spcBef>
                <a:spcPts val="50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76">
          <p15:clr>
            <a:srgbClr val="5ACBF0"/>
          </p15:clr>
        </p15:guide>
        <p15:guide id="2" pos="5120">
          <p15:clr>
            <a:srgbClr val="000000"/>
          </p15:clr>
        </p15:guide>
        <p15:guide id="3" orient="horz" pos="2880">
          <p15:clr>
            <a:srgbClr val="000000"/>
          </p15:clr>
        </p15:guide>
        <p15:guide id="4" orient="horz" pos="5184">
          <p15:clr>
            <a:srgbClr val="5ACBF0"/>
          </p15:clr>
        </p15:guide>
        <p15:guide id="5" pos="1016">
          <p15:clr>
            <a:srgbClr val="5ACBF0"/>
          </p15:clr>
        </p15:guide>
        <p15:guide id="6" pos="512">
          <p15:clr>
            <a:srgbClr val="F26B43"/>
          </p15:clr>
        </p15:guide>
        <p15:guide id="7" pos="9224">
          <p15:clr>
            <a:srgbClr val="5ACBF0"/>
          </p15:clr>
        </p15:guide>
        <p15:guide id="8" pos="9728">
          <p15:clr>
            <a:srgbClr val="F26B43"/>
          </p15:clr>
        </p15:guide>
        <p15:guide id="9" orient="horz" pos="288">
          <p15:clr>
            <a:srgbClr val="F26B43"/>
          </p15:clr>
        </p15:guide>
        <p15:guide id="10" orient="horz" pos="5472">
          <p15:clr>
            <a:srgbClr val="F26B43"/>
          </p15:clr>
        </p15:guide>
        <p15:guide id="11" pos="8576">
          <p15:clr>
            <a:srgbClr val="5ACBF0"/>
          </p15:clr>
        </p15:guide>
        <p15:guide id="12" pos="8192">
          <p15:clr>
            <a:srgbClr val="5ACBF0"/>
          </p15:clr>
        </p15:guide>
        <p15:guide id="13" pos="1664">
          <p15:clr>
            <a:srgbClr val="5ACBF0"/>
          </p15:clr>
        </p15:guide>
        <p15:guide id="14" pos="2048">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
          <p:cNvSpPr txBox="1">
            <a:spLocks noGrp="1"/>
          </p:cNvSpPr>
          <p:nvPr>
            <p:ph type="body" idx="1"/>
          </p:nvPr>
        </p:nvSpPr>
        <p:spPr>
          <a:xfrm>
            <a:off x="653386" y="4114800"/>
            <a:ext cx="7835706" cy="914400"/>
          </a:xfrm>
          <a:prstGeom prst="rect">
            <a:avLst/>
          </a:prstGeom>
          <a:noFill/>
          <a:ln>
            <a:noFill/>
          </a:ln>
        </p:spPr>
        <p:txBody>
          <a:bodyPr spcFirstLastPara="1" wrap="square" lIns="91425" tIns="91425" rIns="91425" bIns="91425" anchor="t" anchorCtr="0">
            <a:noAutofit/>
          </a:bodyPr>
          <a:lstStyle/>
          <a:p>
            <a:pPr marL="228600" lvl="0" indent="0" algn="ctr" rtl="0">
              <a:lnSpc>
                <a:spcPct val="114000"/>
              </a:lnSpc>
              <a:spcBef>
                <a:spcPts val="1000"/>
              </a:spcBef>
              <a:spcAft>
                <a:spcPts val="0"/>
              </a:spcAft>
              <a:buClr>
                <a:srgbClr val="404040"/>
              </a:buClr>
              <a:buSzPts val="2800"/>
              <a:buFont typeface="Arial"/>
              <a:buNone/>
            </a:pPr>
            <a:r>
              <a:rPr lang="en-US" dirty="0"/>
              <a:t>Programming Refresher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2"/>
          <p:cNvSpPr txBox="1"/>
          <p:nvPr/>
        </p:nvSpPr>
        <p:spPr>
          <a:xfrm>
            <a:off x="2513164" y="7003025"/>
            <a:ext cx="13356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dirty="0">
                <a:solidFill>
                  <a:srgbClr val="FFFFFF"/>
                </a:solidFill>
                <a:latin typeface="Open Sans"/>
                <a:ea typeface="Open Sans"/>
                <a:cs typeface="Open Sans"/>
                <a:sym typeface="Open Sans"/>
              </a:rPr>
              <a:t>Note</a:t>
            </a:r>
            <a:endParaRPr sz="2000" b="1" i="1" u="none" strike="noStrike" cap="none" dirty="0">
              <a:solidFill>
                <a:srgbClr val="FFFFFF"/>
              </a:solidFill>
              <a:latin typeface="Open Sans"/>
              <a:ea typeface="Open Sans"/>
              <a:cs typeface="Open Sans"/>
              <a:sym typeface="Open Sans"/>
            </a:endParaRPr>
          </a:p>
        </p:txBody>
      </p:sp>
      <p:sp>
        <p:nvSpPr>
          <p:cNvPr id="355" name="Google Shape;355;p12"/>
          <p:cNvSpPr/>
          <p:nvPr/>
        </p:nvSpPr>
        <p:spPr>
          <a:xfrm>
            <a:off x="7574325" y="2982535"/>
            <a:ext cx="6846525" cy="3506139"/>
          </a:xfrm>
          <a:prstGeom prst="roundRect">
            <a:avLst>
              <a:gd name="adj" fmla="val 362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dirty="0">
                <a:solidFill>
                  <a:srgbClr val="404040"/>
                </a:solidFill>
                <a:latin typeface="Open Sans"/>
                <a:ea typeface="Open Sans"/>
                <a:cs typeface="Open Sans"/>
                <a:sym typeface="Open Sans"/>
              </a:rPr>
              <a:t>Software has evolved with the advancement of technology.</a:t>
            </a:r>
            <a:endParaRPr sz="1800" b="0" i="0" u="none" strike="noStrike" cap="none" dirty="0">
              <a:solidFill>
                <a:schemeClr val="dk1"/>
              </a:solidFill>
              <a:latin typeface="Calibri"/>
              <a:ea typeface="Calibri"/>
              <a:cs typeface="Calibri"/>
              <a:sym typeface="Calibri"/>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dirty="0">
                <a:solidFill>
                  <a:srgbClr val="404040"/>
                </a:solidFill>
                <a:latin typeface="Open Sans"/>
                <a:ea typeface="Open Sans"/>
                <a:cs typeface="Open Sans"/>
                <a:sym typeface="Open Sans"/>
              </a:rPr>
              <a:t>In today’s era, software can create complex enterprise applications for various industries, such as transportation, medicine, defense, and telecommunications.</a:t>
            </a:r>
            <a:endParaRPr sz="1800" b="0" i="0" u="none" strike="noStrike" cap="none" dirty="0">
              <a:solidFill>
                <a:schemeClr val="dk1"/>
              </a:solidFill>
              <a:latin typeface="Calibri"/>
              <a:ea typeface="Calibri"/>
              <a:cs typeface="Calibri"/>
              <a:sym typeface="Calibri"/>
            </a:endParaRPr>
          </a:p>
        </p:txBody>
      </p:sp>
      <p:pic>
        <p:nvPicPr>
          <p:cNvPr id="356" name="Google Shape;356;p12"/>
          <p:cNvPicPr preferRelativeResize="0"/>
          <p:nvPr/>
        </p:nvPicPr>
        <p:blipFill rotWithShape="1">
          <a:blip r:embed="rId3">
            <a:alphaModFix/>
          </a:blip>
          <a:srcRect/>
          <a:stretch/>
        </p:blipFill>
        <p:spPr>
          <a:xfrm>
            <a:off x="1410364" y="3325904"/>
            <a:ext cx="5263282" cy="2960596"/>
          </a:xfrm>
          <a:prstGeom prst="roundRect">
            <a:avLst>
              <a:gd name="adj" fmla="val 3798"/>
            </a:avLst>
          </a:prstGeom>
          <a:noFill/>
          <a:ln>
            <a:noFill/>
          </a:ln>
        </p:spPr>
      </p:pic>
      <p:sp>
        <p:nvSpPr>
          <p:cNvPr id="357" name="Google Shape;357;p1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i="0" u="none" strike="noStrike" cap="none" dirty="0">
                <a:solidFill>
                  <a:srgbClr val="3F3F3F"/>
                </a:solidFill>
                <a:latin typeface="Open Sans"/>
                <a:ea typeface="Open Sans"/>
                <a:cs typeface="Open Sans"/>
                <a:sym typeface="Open Sans"/>
              </a:rPr>
              <a:t>Why Do We Need Software?</a:t>
            </a:r>
            <a:endParaRPr dirty="0"/>
          </a:p>
        </p:txBody>
      </p:sp>
      <p:sp>
        <p:nvSpPr>
          <p:cNvPr id="358" name="Google Shape;358;p12"/>
          <p:cNvSpPr/>
          <p:nvPr/>
        </p:nvSpPr>
        <p:spPr>
          <a:xfrm>
            <a:off x="5080000" y="816324"/>
            <a:ext cx="6109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Clr>
                <a:srgbClr val="404040"/>
              </a:buClr>
              <a:buSzPts val="2800"/>
              <a:buNone/>
            </a:pPr>
            <a:r>
              <a:rPr lang="en-US" dirty="0"/>
              <a:t>Categories of Software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7"/>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Types of Software</a:t>
            </a:r>
            <a:endParaRPr sz="2800" b="1" i="0" u="none" strike="noStrike" cap="none" dirty="0">
              <a:solidFill>
                <a:srgbClr val="3F3F3F"/>
              </a:solidFill>
              <a:latin typeface="Open Sans"/>
              <a:ea typeface="Open Sans"/>
              <a:cs typeface="Open Sans"/>
              <a:sym typeface="Open Sans"/>
            </a:endParaRPr>
          </a:p>
        </p:txBody>
      </p:sp>
      <p:sp>
        <p:nvSpPr>
          <p:cNvPr id="388" name="Google Shape;388;p17"/>
          <p:cNvSpPr/>
          <p:nvPr/>
        </p:nvSpPr>
        <p:spPr>
          <a:xfrm>
            <a:off x="2192225" y="1571275"/>
            <a:ext cx="12603300" cy="767068"/>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00000"/>
              </a:lnSpc>
              <a:spcBef>
                <a:spcPts val="11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Software can be broadly classified in two categories:</a:t>
            </a:r>
            <a:endParaRPr sz="1800" b="0" i="0" u="none" strike="noStrike" cap="none" dirty="0">
              <a:solidFill>
                <a:schemeClr val="dk1"/>
              </a:solidFill>
              <a:latin typeface="Calibri"/>
              <a:ea typeface="Calibri"/>
              <a:cs typeface="Calibri"/>
              <a:sym typeface="Calibri"/>
            </a:endParaRPr>
          </a:p>
        </p:txBody>
      </p:sp>
      <p:sp>
        <p:nvSpPr>
          <p:cNvPr id="389" name="Google Shape;389;p17"/>
          <p:cNvSpPr/>
          <p:nvPr/>
        </p:nvSpPr>
        <p:spPr>
          <a:xfrm>
            <a:off x="11469994" y="4064422"/>
            <a:ext cx="4233334" cy="1555750"/>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System software</a:t>
            </a:r>
            <a:endParaRPr sz="1800" b="0" i="0" u="none" strike="noStrike" cap="none" dirty="0">
              <a:solidFill>
                <a:schemeClr val="dk1"/>
              </a:solidFill>
              <a:latin typeface="Calibri"/>
              <a:ea typeface="Calibri"/>
              <a:cs typeface="Calibri"/>
              <a:sym typeface="Calibri"/>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Application software</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
        <p:nvSpPr>
          <p:cNvPr id="390" name="Google Shape;390;p17"/>
          <p:cNvSpPr/>
          <p:nvPr/>
        </p:nvSpPr>
        <p:spPr>
          <a:xfrm>
            <a:off x="1883830" y="2898780"/>
            <a:ext cx="8720667" cy="5130800"/>
          </a:xfrm>
          <a:prstGeom prst="ellipse">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3F3F3F"/>
              </a:solidFill>
              <a:latin typeface="Open Sans"/>
              <a:ea typeface="Open Sans"/>
              <a:cs typeface="Open Sans"/>
              <a:sym typeface="Open Sans"/>
            </a:endParaRPr>
          </a:p>
        </p:txBody>
      </p:sp>
      <p:sp>
        <p:nvSpPr>
          <p:cNvPr id="391" name="Google Shape;391;p17"/>
          <p:cNvSpPr/>
          <p:nvPr/>
        </p:nvSpPr>
        <p:spPr>
          <a:xfrm>
            <a:off x="3087996" y="4402893"/>
            <a:ext cx="6458258" cy="3505200"/>
          </a:xfrm>
          <a:prstGeom prst="ellipse">
            <a:avLst/>
          </a:prstGeom>
          <a:solidFill>
            <a:srgbClr val="FBE4D4"/>
          </a:solidFill>
          <a:ln w="25400" cap="flat" cmpd="sng">
            <a:solidFill>
              <a:srgbClr val="F8CEB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100"/>
              <a:buFont typeface="Open Sans"/>
              <a:buNone/>
            </a:pPr>
            <a:r>
              <a:rPr lang="en-US" sz="2100" b="1" i="0" u="none" strike="noStrike" cap="none" dirty="0">
                <a:solidFill>
                  <a:srgbClr val="3F3F3F"/>
                </a:solidFill>
                <a:latin typeface="Open Sans"/>
                <a:ea typeface="Open Sans"/>
                <a:cs typeface="Open Sans"/>
                <a:sym typeface="Open Sans"/>
              </a:rPr>
              <a:t> </a:t>
            </a:r>
            <a:endParaRPr sz="1800" b="0" i="0" u="none" strike="noStrike" cap="none" dirty="0">
              <a:solidFill>
                <a:srgbClr val="3F3F3F"/>
              </a:solidFill>
              <a:latin typeface="Open Sans"/>
              <a:ea typeface="Open Sans"/>
              <a:cs typeface="Open Sans"/>
              <a:sym typeface="Open Sans"/>
            </a:endParaRPr>
          </a:p>
        </p:txBody>
      </p:sp>
      <p:sp>
        <p:nvSpPr>
          <p:cNvPr id="392" name="Google Shape;392;p17"/>
          <p:cNvSpPr/>
          <p:nvPr/>
        </p:nvSpPr>
        <p:spPr>
          <a:xfrm>
            <a:off x="4921748" y="5786465"/>
            <a:ext cx="3386667" cy="1778000"/>
          </a:xfrm>
          <a:prstGeom prst="ellipse">
            <a:avLst/>
          </a:prstGeom>
          <a:solidFill>
            <a:srgbClr val="EFC88B"/>
          </a:solidFill>
          <a:ln w="25400" cap="flat" cmpd="sng">
            <a:solidFill>
              <a:srgbClr val="E7AF5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a:buNone/>
            </a:pPr>
            <a:r>
              <a:rPr lang="en-US" sz="2000" b="1" i="0" u="none" strike="noStrike" cap="none" dirty="0">
                <a:solidFill>
                  <a:srgbClr val="3F3F3F"/>
                </a:solidFill>
                <a:latin typeface="Open Sans"/>
                <a:ea typeface="Open Sans"/>
                <a:cs typeface="Open Sans"/>
                <a:sym typeface="Open Sans"/>
              </a:rPr>
              <a:t>Hardware</a:t>
            </a:r>
            <a:endParaRPr sz="18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3F3F3F"/>
              </a:buClr>
              <a:buSzPts val="1600"/>
              <a:buFont typeface="Open Sans"/>
              <a:buNone/>
            </a:pPr>
            <a:r>
              <a:rPr lang="en-US" sz="1600" b="0" i="0" u="none" strike="noStrike" cap="none" dirty="0">
                <a:solidFill>
                  <a:srgbClr val="3F3F3F"/>
                </a:solidFill>
                <a:latin typeface="Open Sans"/>
                <a:ea typeface="Open Sans"/>
                <a:cs typeface="Open Sans"/>
                <a:sym typeface="Open Sans"/>
              </a:rPr>
              <a:t> CPU, RAM, I/O devices, and others</a:t>
            </a:r>
            <a:endParaRPr sz="1800" b="0" i="0" u="none" strike="noStrike" cap="none" dirty="0">
              <a:solidFill>
                <a:schemeClr val="dk1"/>
              </a:solidFill>
              <a:latin typeface="Calibri"/>
              <a:ea typeface="Calibri"/>
              <a:cs typeface="Calibri"/>
              <a:sym typeface="Calibri"/>
            </a:endParaRPr>
          </a:p>
        </p:txBody>
      </p:sp>
      <p:sp>
        <p:nvSpPr>
          <p:cNvPr id="393" name="Google Shape;393;p17"/>
          <p:cNvSpPr txBox="1"/>
          <p:nvPr/>
        </p:nvSpPr>
        <p:spPr>
          <a:xfrm>
            <a:off x="4888740" y="4848627"/>
            <a:ext cx="277192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Open Sans"/>
              <a:buNone/>
            </a:pPr>
            <a:r>
              <a:rPr lang="en-US" sz="2200" b="1" i="0" u="none" strike="noStrike" cap="none" dirty="0">
                <a:solidFill>
                  <a:srgbClr val="3F3F3F"/>
                </a:solidFill>
                <a:latin typeface="Open Sans"/>
                <a:ea typeface="Open Sans"/>
                <a:cs typeface="Open Sans"/>
                <a:sym typeface="Open Sans"/>
              </a:rPr>
              <a:t>System software</a:t>
            </a:r>
            <a:endParaRPr sz="1800" b="0" i="0" u="none" strike="noStrike" cap="none" dirty="0">
              <a:solidFill>
                <a:schemeClr val="dk1"/>
              </a:solidFill>
              <a:latin typeface="Calibri"/>
              <a:ea typeface="Calibri"/>
              <a:cs typeface="Calibri"/>
              <a:sym typeface="Calibri"/>
            </a:endParaRPr>
          </a:p>
        </p:txBody>
      </p:sp>
      <p:sp>
        <p:nvSpPr>
          <p:cNvPr id="394" name="Google Shape;394;p17"/>
          <p:cNvSpPr txBox="1"/>
          <p:nvPr/>
        </p:nvSpPr>
        <p:spPr>
          <a:xfrm>
            <a:off x="3045574" y="5967579"/>
            <a:ext cx="2109809"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000"/>
              <a:buFont typeface="Open Sans"/>
              <a:buNone/>
            </a:pPr>
            <a:r>
              <a:rPr lang="en-US" sz="2000" b="0" i="0" u="none" strike="noStrike" cap="none" dirty="0">
                <a:solidFill>
                  <a:srgbClr val="3F3F3F"/>
                </a:solidFill>
                <a:latin typeface="Open Sans"/>
                <a:ea typeface="Open Sans"/>
                <a:cs typeface="Open Sans"/>
                <a:sym typeface="Open Sans"/>
              </a:rPr>
              <a:t>Operating system</a:t>
            </a:r>
            <a:endParaRPr sz="1800" b="0" i="0" u="none" strike="noStrike" cap="none" dirty="0">
              <a:solidFill>
                <a:schemeClr val="dk1"/>
              </a:solidFill>
              <a:latin typeface="Calibri"/>
              <a:ea typeface="Calibri"/>
              <a:cs typeface="Calibri"/>
              <a:sym typeface="Calibri"/>
            </a:endParaRPr>
          </a:p>
        </p:txBody>
      </p:sp>
      <p:sp>
        <p:nvSpPr>
          <p:cNvPr id="395" name="Google Shape;395;p17"/>
          <p:cNvSpPr txBox="1"/>
          <p:nvPr/>
        </p:nvSpPr>
        <p:spPr>
          <a:xfrm>
            <a:off x="8074778" y="5921412"/>
            <a:ext cx="235430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2000"/>
              <a:buFont typeface="Open Sans"/>
              <a:buNone/>
            </a:pPr>
            <a:r>
              <a:rPr lang="en-US" sz="2000" b="0" i="0" u="none" strike="noStrike" cap="none" dirty="0">
                <a:solidFill>
                  <a:srgbClr val="3F3F3F"/>
                </a:solidFill>
                <a:latin typeface="Open Sans"/>
                <a:ea typeface="Open Sans"/>
                <a:cs typeface="Open Sans"/>
                <a:sym typeface="Open Sans"/>
              </a:rPr>
              <a:t>Utilities</a:t>
            </a:r>
            <a:endParaRPr sz="1800" b="0" i="0" u="none" strike="noStrike" cap="none" dirty="0">
              <a:solidFill>
                <a:schemeClr val="dk1"/>
              </a:solidFill>
              <a:latin typeface="Calibri"/>
              <a:ea typeface="Calibri"/>
              <a:cs typeface="Calibri"/>
              <a:sym typeface="Calibri"/>
            </a:endParaRPr>
          </a:p>
        </p:txBody>
      </p:sp>
      <p:sp>
        <p:nvSpPr>
          <p:cNvPr id="396" name="Google Shape;396;p17"/>
          <p:cNvSpPr txBox="1"/>
          <p:nvPr/>
        </p:nvSpPr>
        <p:spPr>
          <a:xfrm>
            <a:off x="4677832" y="3268814"/>
            <a:ext cx="339694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2200"/>
              <a:buFont typeface="Open Sans"/>
              <a:buNone/>
            </a:pPr>
            <a:r>
              <a:rPr lang="en-US" sz="2200" b="1" i="0" u="none" strike="noStrike" cap="none" dirty="0">
                <a:solidFill>
                  <a:srgbClr val="3F3F3F"/>
                </a:solidFill>
                <a:latin typeface="Open Sans"/>
                <a:ea typeface="Open Sans"/>
                <a:cs typeface="Open Sans"/>
                <a:sym typeface="Open Sans"/>
              </a:rPr>
              <a:t>Application software</a:t>
            </a:r>
            <a:endParaRPr sz="1800" b="0" i="0" u="none" strike="noStrike" cap="none" dirty="0">
              <a:solidFill>
                <a:schemeClr val="dk1"/>
              </a:solidFill>
              <a:latin typeface="Calibri"/>
              <a:ea typeface="Calibri"/>
              <a:cs typeface="Calibri"/>
              <a:sym typeface="Calibri"/>
            </a:endParaRPr>
          </a:p>
        </p:txBody>
      </p:sp>
      <p:sp>
        <p:nvSpPr>
          <p:cNvPr id="397" name="Google Shape;397;p17"/>
          <p:cNvSpPr txBox="1"/>
          <p:nvPr/>
        </p:nvSpPr>
        <p:spPr>
          <a:xfrm>
            <a:off x="2222499" y="5279514"/>
            <a:ext cx="145626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800"/>
              <a:buFont typeface="Open Sans"/>
              <a:buNone/>
            </a:pPr>
            <a:r>
              <a:rPr lang="en-US" sz="1800" b="0" i="0" u="none" strike="noStrike" cap="none" dirty="0">
                <a:solidFill>
                  <a:srgbClr val="3F3F3F"/>
                </a:solidFill>
                <a:latin typeface="Open Sans"/>
                <a:ea typeface="Open Sans"/>
                <a:cs typeface="Open Sans"/>
                <a:sym typeface="Open Sans"/>
              </a:rPr>
              <a:t>Games</a:t>
            </a:r>
            <a:endParaRPr sz="1800" b="0" i="0" u="none" strike="noStrike" cap="none" dirty="0">
              <a:solidFill>
                <a:schemeClr val="dk1"/>
              </a:solidFill>
              <a:latin typeface="Calibri"/>
              <a:ea typeface="Calibri"/>
              <a:cs typeface="Calibri"/>
              <a:sym typeface="Calibri"/>
            </a:endParaRPr>
          </a:p>
        </p:txBody>
      </p:sp>
      <p:sp>
        <p:nvSpPr>
          <p:cNvPr id="398" name="Google Shape;398;p17"/>
          <p:cNvSpPr txBox="1"/>
          <p:nvPr/>
        </p:nvSpPr>
        <p:spPr>
          <a:xfrm>
            <a:off x="2950632" y="4195966"/>
            <a:ext cx="14562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1800"/>
              <a:buFont typeface="Open Sans"/>
              <a:buNone/>
            </a:pPr>
            <a:r>
              <a:rPr lang="en-US" sz="1800" b="0" i="0" u="none" strike="noStrike" cap="none" dirty="0">
                <a:solidFill>
                  <a:srgbClr val="3F3F3F"/>
                </a:solidFill>
                <a:latin typeface="Open Sans"/>
                <a:ea typeface="Open Sans"/>
                <a:cs typeface="Open Sans"/>
                <a:sym typeface="Open Sans"/>
              </a:rPr>
              <a:t>Microsoft Office</a:t>
            </a:r>
            <a:endParaRPr sz="1800" b="0" i="0" u="none" strike="noStrike" cap="none" dirty="0">
              <a:solidFill>
                <a:schemeClr val="dk1"/>
              </a:solidFill>
              <a:latin typeface="Calibri"/>
              <a:ea typeface="Calibri"/>
              <a:cs typeface="Calibri"/>
              <a:sym typeface="Calibri"/>
            </a:endParaRPr>
          </a:p>
        </p:txBody>
      </p:sp>
      <p:sp>
        <p:nvSpPr>
          <p:cNvPr id="399" name="Google Shape;399;p17"/>
          <p:cNvSpPr txBox="1"/>
          <p:nvPr/>
        </p:nvSpPr>
        <p:spPr>
          <a:xfrm>
            <a:off x="5516032" y="3756938"/>
            <a:ext cx="145626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800"/>
              <a:buFont typeface="Open Sans"/>
              <a:buNone/>
            </a:pPr>
            <a:r>
              <a:rPr lang="en-US" sz="1800" b="0" i="0" u="none" strike="noStrike" cap="none" dirty="0">
                <a:solidFill>
                  <a:srgbClr val="3F3F3F"/>
                </a:solidFill>
                <a:latin typeface="Open Sans"/>
                <a:ea typeface="Open Sans"/>
                <a:cs typeface="Open Sans"/>
                <a:sym typeface="Open Sans"/>
              </a:rPr>
              <a:t>Photoshop</a:t>
            </a:r>
            <a:endParaRPr sz="1800" b="0" i="0" u="none" strike="noStrike" cap="none" dirty="0">
              <a:solidFill>
                <a:schemeClr val="dk1"/>
              </a:solidFill>
              <a:latin typeface="Calibri"/>
              <a:ea typeface="Calibri"/>
              <a:cs typeface="Calibri"/>
              <a:sym typeface="Calibri"/>
            </a:endParaRPr>
          </a:p>
        </p:txBody>
      </p:sp>
      <p:sp>
        <p:nvSpPr>
          <p:cNvPr id="400" name="Google Shape;400;p17"/>
          <p:cNvSpPr txBox="1"/>
          <p:nvPr/>
        </p:nvSpPr>
        <p:spPr>
          <a:xfrm>
            <a:off x="7711468" y="3910826"/>
            <a:ext cx="145626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800"/>
              <a:buFont typeface="Open Sans"/>
              <a:buNone/>
            </a:pPr>
            <a:r>
              <a:rPr lang="en-US" sz="1800" b="0" i="0" u="none" strike="noStrike" cap="none" dirty="0">
                <a:solidFill>
                  <a:srgbClr val="3F3F3F"/>
                </a:solidFill>
                <a:latin typeface="Open Sans"/>
                <a:ea typeface="Open Sans"/>
                <a:cs typeface="Open Sans"/>
                <a:sym typeface="Open Sans"/>
              </a:rPr>
              <a:t>Calculator</a:t>
            </a:r>
            <a:endParaRPr sz="1800" b="0" i="0" u="none" strike="noStrike" cap="none" dirty="0">
              <a:solidFill>
                <a:schemeClr val="dk1"/>
              </a:solidFill>
              <a:latin typeface="Calibri"/>
              <a:ea typeface="Calibri"/>
              <a:cs typeface="Calibri"/>
              <a:sym typeface="Calibri"/>
            </a:endParaRPr>
          </a:p>
        </p:txBody>
      </p:sp>
      <p:sp>
        <p:nvSpPr>
          <p:cNvPr id="401" name="Google Shape;401;p17"/>
          <p:cNvSpPr txBox="1"/>
          <p:nvPr/>
        </p:nvSpPr>
        <p:spPr>
          <a:xfrm>
            <a:off x="9167735" y="4884202"/>
            <a:ext cx="145626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800"/>
              <a:buFont typeface="Open Sans"/>
              <a:buNone/>
            </a:pPr>
            <a:r>
              <a:rPr lang="en-US" sz="1800" b="0" i="0" u="none" strike="noStrike" cap="none" dirty="0">
                <a:solidFill>
                  <a:srgbClr val="3F3F3F"/>
                </a:solidFill>
                <a:latin typeface="Open Sans"/>
                <a:ea typeface="Open Sans"/>
                <a:cs typeface="Open Sans"/>
                <a:sym typeface="Open Sans"/>
              </a:rPr>
              <a:t>Browser</a:t>
            </a:r>
            <a:endParaRPr sz="1800" b="0" i="0" u="none" strike="noStrike" cap="none" dirty="0">
              <a:solidFill>
                <a:schemeClr val="dk1"/>
              </a:solidFill>
              <a:latin typeface="Calibri"/>
              <a:ea typeface="Calibri"/>
              <a:cs typeface="Calibri"/>
              <a:sym typeface="Calibri"/>
            </a:endParaRPr>
          </a:p>
        </p:txBody>
      </p:sp>
      <p:sp>
        <p:nvSpPr>
          <p:cNvPr id="402" name="Google Shape;402;p17"/>
          <p:cNvSpPr/>
          <p:nvPr/>
        </p:nvSpPr>
        <p:spPr>
          <a:xfrm>
            <a:off x="6159500" y="816352"/>
            <a:ext cx="3950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8"/>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System Software </a:t>
            </a:r>
            <a:endParaRPr sz="2800" b="1" i="0" u="none" strike="noStrike" cap="none" dirty="0">
              <a:solidFill>
                <a:srgbClr val="3F3F3F"/>
              </a:solidFill>
              <a:latin typeface="Open Sans"/>
              <a:ea typeface="Open Sans"/>
              <a:cs typeface="Open Sans"/>
              <a:sym typeface="Open Sans"/>
            </a:endParaRPr>
          </a:p>
        </p:txBody>
      </p:sp>
      <p:sp>
        <p:nvSpPr>
          <p:cNvPr id="414" name="Google Shape;414;p18"/>
          <p:cNvSpPr/>
          <p:nvPr/>
        </p:nvSpPr>
        <p:spPr>
          <a:xfrm>
            <a:off x="6210300" y="816352"/>
            <a:ext cx="38358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3" name="Google Shape;422;p19">
            <a:extLst>
              <a:ext uri="{FF2B5EF4-FFF2-40B4-BE49-F238E27FC236}">
                <a16:creationId xmlns:a16="http://schemas.microsoft.com/office/drawing/2014/main" id="{FC5FAF7F-29BA-FBFF-9E12-E749CF06A4E9}"/>
              </a:ext>
            </a:extLst>
          </p:cNvPr>
          <p:cNvSpPr/>
          <p:nvPr/>
        </p:nvSpPr>
        <p:spPr>
          <a:xfrm>
            <a:off x="2801566" y="4396903"/>
            <a:ext cx="10661515" cy="2509224"/>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5" tIns="45700" rIns="91425" bIns="45700" anchor="t" anchorCtr="0">
            <a:noAutofit/>
          </a:bodyPr>
          <a:lstStyle/>
          <a:p>
            <a:pPr marL="285750" marR="0" lvl="0" indent="-146050" algn="l" rtl="0">
              <a:lnSpc>
                <a:spcPct val="100000"/>
              </a:lnSpc>
              <a:spcBef>
                <a:spcPts val="0"/>
              </a:spcBef>
              <a:spcAft>
                <a:spcPts val="0"/>
              </a:spcAft>
              <a:buClr>
                <a:srgbClr val="000000"/>
              </a:buClr>
              <a:buSzPts val="2200"/>
              <a:buFont typeface="Arial"/>
              <a:buNone/>
            </a:pPr>
            <a:endParaRPr lang="en-US" sz="2200" b="0" i="0" u="none" strike="noStrike" cap="none" dirty="0">
              <a:solidFill>
                <a:srgbClr val="3F3F3F"/>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Operating systems such as Windows, macOS, Linux, UNIX, Android, and iOS</a:t>
            </a:r>
          </a:p>
          <a:p>
            <a:pPr marL="342900" marR="0" lvl="0" indent="-342900" algn="l" rtl="0">
              <a:lnSpc>
                <a:spcPct val="150000"/>
              </a:lnSpc>
              <a:spcBef>
                <a:spcPts val="0"/>
              </a:spcBef>
              <a:spcAft>
                <a:spcPts val="0"/>
              </a:spcAft>
              <a:buClr>
                <a:srgbClr val="000000"/>
              </a:buClr>
              <a:buSzPts val="2200"/>
              <a:buFont typeface="Arial"/>
              <a:buChar char="•"/>
            </a:pPr>
            <a:r>
              <a:rPr lang="en-US" sz="2200" dirty="0">
                <a:solidFill>
                  <a:srgbClr val="3F3F3F"/>
                </a:solidFill>
                <a:latin typeface="Open Sans"/>
                <a:ea typeface="Open Sans"/>
                <a:cs typeface="Open Sans"/>
                <a:sym typeface="Open Sans"/>
              </a:rPr>
              <a:t>Utilities such as antivirus software, backup software, and file management tools</a:t>
            </a:r>
          </a:p>
        </p:txBody>
      </p:sp>
      <p:sp>
        <p:nvSpPr>
          <p:cNvPr id="4" name="Google Shape;423;p19">
            <a:extLst>
              <a:ext uri="{FF2B5EF4-FFF2-40B4-BE49-F238E27FC236}">
                <a16:creationId xmlns:a16="http://schemas.microsoft.com/office/drawing/2014/main" id="{F5A09332-5FD9-B2CB-D357-5F22C0EEE762}"/>
              </a:ext>
            </a:extLst>
          </p:cNvPr>
          <p:cNvSpPr/>
          <p:nvPr/>
        </p:nvSpPr>
        <p:spPr>
          <a:xfrm>
            <a:off x="2529191" y="4243013"/>
            <a:ext cx="2937753" cy="476726"/>
          </a:xfrm>
          <a:prstGeom prst="roundRect">
            <a:avLst>
              <a:gd name="adj" fmla="val 16667"/>
            </a:avLst>
          </a:prstGeom>
          <a:solidFill>
            <a:srgbClr val="2E75B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0" i="0" u="none" strike="noStrike" cap="none" dirty="0">
                <a:solidFill>
                  <a:schemeClr val="lt1"/>
                </a:solidFill>
                <a:latin typeface="Open Sans"/>
                <a:ea typeface="Open Sans"/>
                <a:cs typeface="Open Sans"/>
                <a:sym typeface="Open Sans"/>
              </a:rPr>
              <a:t>Example</a:t>
            </a:r>
            <a:endParaRPr sz="1800" b="0" i="0" u="none" strike="noStrike" cap="none" dirty="0">
              <a:solidFill>
                <a:schemeClr val="dk1"/>
              </a:solidFill>
              <a:latin typeface="Calibri"/>
              <a:ea typeface="Calibri"/>
              <a:cs typeface="Calibri"/>
              <a:sym typeface="Calibri"/>
            </a:endParaRPr>
          </a:p>
        </p:txBody>
      </p:sp>
      <p:sp>
        <p:nvSpPr>
          <p:cNvPr id="6" name="Google Shape;419;p19">
            <a:extLst>
              <a:ext uri="{FF2B5EF4-FFF2-40B4-BE49-F238E27FC236}">
                <a16:creationId xmlns:a16="http://schemas.microsoft.com/office/drawing/2014/main" id="{5BF9191C-EF74-2774-88A5-0A20F963F61A}"/>
              </a:ext>
            </a:extLst>
          </p:cNvPr>
          <p:cNvSpPr/>
          <p:nvPr/>
        </p:nvSpPr>
        <p:spPr>
          <a:xfrm>
            <a:off x="1600199" y="1731522"/>
            <a:ext cx="12717380" cy="1757636"/>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7" name="Google Shape;421;p19">
            <a:extLst>
              <a:ext uri="{FF2B5EF4-FFF2-40B4-BE49-F238E27FC236}">
                <a16:creationId xmlns:a16="http://schemas.microsoft.com/office/drawing/2014/main" id="{E67C30F2-9A27-F575-F1B8-FE102C6B7F0D}"/>
              </a:ext>
            </a:extLst>
          </p:cNvPr>
          <p:cNvSpPr txBox="1"/>
          <p:nvPr/>
        </p:nvSpPr>
        <p:spPr>
          <a:xfrm>
            <a:off x="1950168" y="1791999"/>
            <a:ext cx="12017443" cy="2038979"/>
          </a:xfrm>
          <a:prstGeom prst="rect">
            <a:avLst/>
          </a:prstGeom>
          <a:noFill/>
          <a:ln>
            <a:noFill/>
          </a:ln>
        </p:spPr>
        <p:txBody>
          <a:bodyPr spcFirstLastPara="1" wrap="square" lIns="91425" tIns="45700" rIns="91425" bIns="45700" anchor="ctr" anchorCtr="0">
            <a:spAutoFit/>
          </a:bodyPr>
          <a:lstStyle/>
          <a:p>
            <a:pPr marL="0" marR="0" lvl="0" indent="0" algn="ctr" rtl="0">
              <a:lnSpc>
                <a:spcPct val="115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It acts as an interface between hardware and application software. These programs run background processes. System software can be categorized based on its functions. The machine understands binary language, and system software helps convert human instructions into machine-understandable instructions.</a:t>
            </a:r>
          </a:p>
          <a:p>
            <a:pPr marL="0" marR="0" lvl="0" indent="0" algn="ctr" rtl="0">
              <a:lnSpc>
                <a:spcPct val="115000"/>
              </a:lnSpc>
              <a:spcBef>
                <a:spcPts val="0"/>
              </a:spcBef>
              <a:spcAft>
                <a:spcPts val="0"/>
              </a:spcAft>
              <a:buClr>
                <a:srgbClr val="3F3F3F"/>
              </a:buClr>
              <a:buSzPts val="2200"/>
              <a:buFont typeface="Open Sans"/>
              <a:buNone/>
            </a:pPr>
            <a:endParaRPr lang="en-US" sz="2200" b="0" i="0" u="none" strike="noStrike" cap="none" dirty="0">
              <a:solidFill>
                <a:srgbClr val="3F3F3F"/>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9"/>
          <p:cNvSpPr/>
          <p:nvPr/>
        </p:nvSpPr>
        <p:spPr>
          <a:xfrm>
            <a:off x="1600200" y="1731522"/>
            <a:ext cx="12458700" cy="1145027"/>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420" name="Google Shape;420;p19"/>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Application Software </a:t>
            </a:r>
            <a:endParaRPr sz="2800" b="1" i="0" u="none" strike="noStrike" cap="none" dirty="0">
              <a:solidFill>
                <a:srgbClr val="3F3F3F"/>
              </a:solidFill>
              <a:latin typeface="Open Sans"/>
              <a:ea typeface="Open Sans"/>
              <a:cs typeface="Open Sans"/>
              <a:sym typeface="Open Sans"/>
            </a:endParaRPr>
          </a:p>
        </p:txBody>
      </p:sp>
      <p:sp>
        <p:nvSpPr>
          <p:cNvPr id="421" name="Google Shape;421;p19"/>
          <p:cNvSpPr txBox="1"/>
          <p:nvPr/>
        </p:nvSpPr>
        <p:spPr>
          <a:xfrm>
            <a:off x="1752600" y="1871298"/>
            <a:ext cx="12017443" cy="870967"/>
          </a:xfrm>
          <a:prstGeom prst="rect">
            <a:avLst/>
          </a:prstGeom>
          <a:noFill/>
          <a:ln>
            <a:noFill/>
          </a:ln>
        </p:spPr>
        <p:txBody>
          <a:bodyPr spcFirstLastPara="1" wrap="square" lIns="91425" tIns="45700" rIns="91425" bIns="45700" anchor="ctr" anchorCtr="0">
            <a:spAutoFit/>
          </a:bodyPr>
          <a:lstStyle/>
          <a:p>
            <a:pPr marL="0" marR="0" lvl="0" indent="0" algn="ctr" rtl="0">
              <a:lnSpc>
                <a:spcPct val="115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It is a set of programs that perform a specific task on a system. These are customized to solve specific problems and provide functionalities.</a:t>
            </a:r>
            <a:endParaRPr sz="1800" b="0" i="0" u="none" strike="noStrike" cap="none" dirty="0">
              <a:solidFill>
                <a:schemeClr val="dk1"/>
              </a:solidFill>
              <a:latin typeface="Calibri"/>
              <a:ea typeface="Calibri"/>
              <a:cs typeface="Calibri"/>
              <a:sym typeface="Calibri"/>
            </a:endParaRPr>
          </a:p>
        </p:txBody>
      </p:sp>
      <p:sp>
        <p:nvSpPr>
          <p:cNvPr id="422" name="Google Shape;422;p19"/>
          <p:cNvSpPr/>
          <p:nvPr/>
        </p:nvSpPr>
        <p:spPr>
          <a:xfrm>
            <a:off x="2801566" y="4396902"/>
            <a:ext cx="10661515" cy="3015575"/>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5" tIns="45700" rIns="91425" bIns="45700" anchor="t" anchorCtr="0">
            <a:noAutofit/>
          </a:bodyPr>
          <a:lstStyle/>
          <a:p>
            <a:pPr marL="285750" marR="0" lvl="0" indent="-14605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Excel is used for operations with numbers.</a:t>
            </a:r>
            <a:endParaRPr sz="1800" b="0" i="0" u="none" strike="noStrike" cap="none" dirty="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PowerPoint creates presentations.</a:t>
            </a:r>
            <a:endParaRPr sz="1800" b="0" i="0" u="none" strike="noStrike" cap="none" dirty="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A browser is used for surfing the internet.</a:t>
            </a:r>
            <a:endParaRPr sz="1800" b="0" i="0" u="none" strike="noStrike" cap="none" dirty="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A library management system provides functionalities related to the library.</a:t>
            </a:r>
            <a:endParaRPr sz="1800" b="0" i="0" u="none" strike="noStrike" cap="none" dirty="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A </a:t>
            </a:r>
            <a:r>
              <a:rPr lang="en-US" sz="2200" dirty="0">
                <a:solidFill>
                  <a:srgbClr val="3F3F3F"/>
                </a:solidFill>
                <a:latin typeface="Open Sans"/>
                <a:ea typeface="Open Sans"/>
                <a:cs typeface="Open Sans"/>
                <a:sym typeface="Open Sans"/>
              </a:rPr>
              <a:t>t</a:t>
            </a:r>
            <a:r>
              <a:rPr lang="en-US" sz="2200" b="0" i="0" u="none" strike="noStrike" cap="none" dirty="0">
                <a:solidFill>
                  <a:srgbClr val="3F3F3F"/>
                </a:solidFill>
                <a:latin typeface="Open Sans"/>
                <a:ea typeface="Open Sans"/>
                <a:cs typeface="Open Sans"/>
                <a:sym typeface="Open Sans"/>
              </a:rPr>
              <a:t>ally is used for accounting.</a:t>
            </a:r>
            <a:endParaRPr sz="1800" b="0" i="0" u="none" strike="noStrike" cap="none" dirty="0">
              <a:solidFill>
                <a:schemeClr val="dk1"/>
              </a:solidFill>
              <a:latin typeface="Calibri"/>
              <a:ea typeface="Calibri"/>
              <a:cs typeface="Calibri"/>
              <a:sym typeface="Calibri"/>
            </a:endParaRPr>
          </a:p>
        </p:txBody>
      </p:sp>
      <p:sp>
        <p:nvSpPr>
          <p:cNvPr id="423" name="Google Shape;423;p19"/>
          <p:cNvSpPr/>
          <p:nvPr/>
        </p:nvSpPr>
        <p:spPr>
          <a:xfrm>
            <a:off x="2529191" y="4243013"/>
            <a:ext cx="2937753" cy="476726"/>
          </a:xfrm>
          <a:prstGeom prst="roundRect">
            <a:avLst>
              <a:gd name="adj" fmla="val 16667"/>
            </a:avLst>
          </a:prstGeom>
          <a:solidFill>
            <a:srgbClr val="2E75B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0" i="0" u="none" strike="noStrike" cap="none" dirty="0">
                <a:solidFill>
                  <a:schemeClr val="lt1"/>
                </a:solidFill>
                <a:latin typeface="Open Sans"/>
                <a:ea typeface="Open Sans"/>
                <a:cs typeface="Open Sans"/>
                <a:sym typeface="Open Sans"/>
              </a:rPr>
              <a:t>Example</a:t>
            </a:r>
            <a:endParaRPr sz="1800" b="0" i="0" u="none" strike="noStrike" cap="none" dirty="0">
              <a:solidFill>
                <a:schemeClr val="dk1"/>
              </a:solidFill>
              <a:latin typeface="Calibri"/>
              <a:ea typeface="Calibri"/>
              <a:cs typeface="Calibri"/>
              <a:sym typeface="Calibri"/>
            </a:endParaRPr>
          </a:p>
        </p:txBody>
      </p:sp>
      <p:sp>
        <p:nvSpPr>
          <p:cNvPr id="424" name="Google Shape;424;p19"/>
          <p:cNvSpPr/>
          <p:nvPr/>
        </p:nvSpPr>
        <p:spPr>
          <a:xfrm>
            <a:off x="6267450" y="9144000"/>
            <a:ext cx="45719" cy="45719"/>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425" name="Google Shape;425;p19"/>
          <p:cNvSpPr/>
          <p:nvPr/>
        </p:nvSpPr>
        <p:spPr>
          <a:xfrm>
            <a:off x="5753100" y="816352"/>
            <a:ext cx="47605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0"/>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Distribution of Software</a:t>
            </a:r>
            <a:endParaRPr sz="2800" b="1" i="0" u="none" strike="noStrike" cap="none" dirty="0">
              <a:solidFill>
                <a:srgbClr val="3F3F3F"/>
              </a:solidFill>
              <a:latin typeface="Open Sans"/>
              <a:ea typeface="Open Sans"/>
              <a:cs typeface="Open Sans"/>
              <a:sym typeface="Open Sans"/>
            </a:endParaRPr>
          </a:p>
        </p:txBody>
      </p:sp>
      <p:sp>
        <p:nvSpPr>
          <p:cNvPr id="433" name="Google Shape;433;p20"/>
          <p:cNvSpPr txBox="1"/>
          <p:nvPr/>
        </p:nvSpPr>
        <p:spPr>
          <a:xfrm>
            <a:off x="8862741" y="3885392"/>
            <a:ext cx="5077190" cy="2038979"/>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It is typically released under a shareware license. It is a time-limited, free software that requires payment for continued use after the trial period.</a:t>
            </a:r>
            <a:endParaRPr sz="2200" b="0" i="0" u="none" strike="noStrike" cap="none" dirty="0">
              <a:solidFill>
                <a:srgbClr val="404040"/>
              </a:solidFill>
              <a:latin typeface="Open Sans"/>
              <a:ea typeface="Open Sans"/>
              <a:cs typeface="Open Sans"/>
              <a:sym typeface="Open Sans"/>
            </a:endParaRPr>
          </a:p>
        </p:txBody>
      </p:sp>
      <p:sp>
        <p:nvSpPr>
          <p:cNvPr id="434" name="Google Shape;434;p20"/>
          <p:cNvSpPr/>
          <p:nvPr/>
        </p:nvSpPr>
        <p:spPr>
          <a:xfrm>
            <a:off x="8644535" y="3082458"/>
            <a:ext cx="5278582" cy="3879451"/>
          </a:xfrm>
          <a:prstGeom prst="roundRect">
            <a:avLst>
              <a:gd name="adj" fmla="val 16667"/>
            </a:avLst>
          </a:prstGeom>
          <a:noFill/>
          <a:ln w="1270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438" name="Google Shape;438;p20"/>
          <p:cNvSpPr/>
          <p:nvPr/>
        </p:nvSpPr>
        <p:spPr>
          <a:xfrm>
            <a:off x="9610886" y="2630819"/>
            <a:ext cx="3387437" cy="782533"/>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Shareware</a:t>
            </a:r>
            <a:endParaRPr sz="2200" b="0" i="0" u="none" strike="noStrike" cap="none" dirty="0">
              <a:solidFill>
                <a:srgbClr val="404040"/>
              </a:solidFill>
              <a:latin typeface="Open Sans"/>
              <a:ea typeface="Open Sans"/>
              <a:cs typeface="Open Sans"/>
              <a:sym typeface="Open Sans"/>
            </a:endParaRPr>
          </a:p>
        </p:txBody>
      </p:sp>
      <p:sp>
        <p:nvSpPr>
          <p:cNvPr id="439" name="Google Shape;439;p20"/>
          <p:cNvSpPr/>
          <p:nvPr/>
        </p:nvSpPr>
        <p:spPr>
          <a:xfrm>
            <a:off x="5448300" y="816352"/>
            <a:ext cx="535987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2" name="Google Shape;434;p20">
            <a:extLst>
              <a:ext uri="{FF2B5EF4-FFF2-40B4-BE49-F238E27FC236}">
                <a16:creationId xmlns:a16="http://schemas.microsoft.com/office/drawing/2014/main" id="{C60C68EB-0A2D-16DC-2536-1E9D9A13A595}"/>
              </a:ext>
            </a:extLst>
          </p:cNvPr>
          <p:cNvSpPr/>
          <p:nvPr/>
        </p:nvSpPr>
        <p:spPr>
          <a:xfrm>
            <a:off x="2291327" y="3082458"/>
            <a:ext cx="5278582" cy="3879451"/>
          </a:xfrm>
          <a:prstGeom prst="roundRect">
            <a:avLst>
              <a:gd name="adj" fmla="val 16667"/>
            </a:avLst>
          </a:prstGeom>
          <a:noFill/>
          <a:ln w="1270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3" name="Google Shape;438;p20">
            <a:extLst>
              <a:ext uri="{FF2B5EF4-FFF2-40B4-BE49-F238E27FC236}">
                <a16:creationId xmlns:a16="http://schemas.microsoft.com/office/drawing/2014/main" id="{E73ACD58-436F-2886-405F-3447640C970A}"/>
              </a:ext>
            </a:extLst>
          </p:cNvPr>
          <p:cNvSpPr/>
          <p:nvPr/>
        </p:nvSpPr>
        <p:spPr>
          <a:xfrm>
            <a:off x="3257678" y="2630819"/>
            <a:ext cx="3387437" cy="782533"/>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Freeware</a:t>
            </a:r>
          </a:p>
        </p:txBody>
      </p:sp>
      <p:sp>
        <p:nvSpPr>
          <p:cNvPr id="4" name="Google Shape;432;p20">
            <a:extLst>
              <a:ext uri="{FF2B5EF4-FFF2-40B4-BE49-F238E27FC236}">
                <a16:creationId xmlns:a16="http://schemas.microsoft.com/office/drawing/2014/main" id="{8220E833-E165-0A4E-3119-A7B0CA03460A}"/>
              </a:ext>
            </a:extLst>
          </p:cNvPr>
          <p:cNvSpPr txBox="1"/>
          <p:nvPr/>
        </p:nvSpPr>
        <p:spPr>
          <a:xfrm>
            <a:off x="2532167" y="3885392"/>
            <a:ext cx="5077191" cy="2403863"/>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 It refers to software that is freely available without any charge. It is typically released under a freeware license, which allows users to use, copy, distribute, and modify the software without any restrictions.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0"/>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Distribution of Software</a:t>
            </a:r>
            <a:endParaRPr sz="2800" b="1" i="0" u="none" strike="noStrike" cap="none" dirty="0">
              <a:solidFill>
                <a:srgbClr val="3F3F3F"/>
              </a:solidFill>
              <a:latin typeface="Open Sans"/>
              <a:ea typeface="Open Sans"/>
              <a:cs typeface="Open Sans"/>
              <a:sym typeface="Open Sans"/>
            </a:endParaRPr>
          </a:p>
        </p:txBody>
      </p:sp>
      <p:sp>
        <p:nvSpPr>
          <p:cNvPr id="433" name="Google Shape;433;p20"/>
          <p:cNvSpPr txBox="1"/>
          <p:nvPr/>
        </p:nvSpPr>
        <p:spPr>
          <a:xfrm>
            <a:off x="8913593" y="3789140"/>
            <a:ext cx="4810240" cy="242831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It is protected by copyright and must be purchased from a vendor. It is governed by a proprietary license, granting users usage rights but not allowing them to modify or distribute the software.</a:t>
            </a:r>
          </a:p>
        </p:txBody>
      </p:sp>
      <p:sp>
        <p:nvSpPr>
          <p:cNvPr id="434" name="Google Shape;434;p20"/>
          <p:cNvSpPr/>
          <p:nvPr/>
        </p:nvSpPr>
        <p:spPr>
          <a:xfrm>
            <a:off x="8644535" y="3082458"/>
            <a:ext cx="5278582" cy="3879451"/>
          </a:xfrm>
          <a:prstGeom prst="roundRect">
            <a:avLst>
              <a:gd name="adj" fmla="val 16667"/>
            </a:avLst>
          </a:prstGeom>
          <a:noFill/>
          <a:ln w="1270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438" name="Google Shape;438;p20"/>
          <p:cNvSpPr/>
          <p:nvPr/>
        </p:nvSpPr>
        <p:spPr>
          <a:xfrm>
            <a:off x="9610886" y="2630819"/>
            <a:ext cx="3387437" cy="782533"/>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Licensed software</a:t>
            </a:r>
          </a:p>
        </p:txBody>
      </p:sp>
      <p:sp>
        <p:nvSpPr>
          <p:cNvPr id="439" name="Google Shape;439;p20"/>
          <p:cNvSpPr/>
          <p:nvPr/>
        </p:nvSpPr>
        <p:spPr>
          <a:xfrm>
            <a:off x="5448300" y="816352"/>
            <a:ext cx="535987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2" name="Google Shape;434;p20">
            <a:extLst>
              <a:ext uri="{FF2B5EF4-FFF2-40B4-BE49-F238E27FC236}">
                <a16:creationId xmlns:a16="http://schemas.microsoft.com/office/drawing/2014/main" id="{C60C68EB-0A2D-16DC-2536-1E9D9A13A595}"/>
              </a:ext>
            </a:extLst>
          </p:cNvPr>
          <p:cNvSpPr/>
          <p:nvPr/>
        </p:nvSpPr>
        <p:spPr>
          <a:xfrm>
            <a:off x="2291327" y="3082458"/>
            <a:ext cx="5278582" cy="3879451"/>
          </a:xfrm>
          <a:prstGeom prst="roundRect">
            <a:avLst>
              <a:gd name="adj" fmla="val 16667"/>
            </a:avLst>
          </a:prstGeom>
          <a:noFill/>
          <a:ln w="1270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3" name="Google Shape;438;p20">
            <a:extLst>
              <a:ext uri="{FF2B5EF4-FFF2-40B4-BE49-F238E27FC236}">
                <a16:creationId xmlns:a16="http://schemas.microsoft.com/office/drawing/2014/main" id="{E73ACD58-436F-2886-405F-3447640C970A}"/>
              </a:ext>
            </a:extLst>
          </p:cNvPr>
          <p:cNvSpPr/>
          <p:nvPr/>
        </p:nvSpPr>
        <p:spPr>
          <a:xfrm>
            <a:off x="3257678" y="2630819"/>
            <a:ext cx="3387437" cy="782533"/>
          </a:xfrm>
          <a:prstGeom prst="roundRect">
            <a:avLst>
              <a:gd name="adj" fmla="val 16667"/>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Open-source software</a:t>
            </a:r>
          </a:p>
        </p:txBody>
      </p:sp>
      <p:sp>
        <p:nvSpPr>
          <p:cNvPr id="4" name="Google Shape;432;p20">
            <a:extLst>
              <a:ext uri="{FF2B5EF4-FFF2-40B4-BE49-F238E27FC236}">
                <a16:creationId xmlns:a16="http://schemas.microsoft.com/office/drawing/2014/main" id="{8220E833-E165-0A4E-3119-A7B0CA03460A}"/>
              </a:ext>
            </a:extLst>
          </p:cNvPr>
          <p:cNvSpPr txBox="1"/>
          <p:nvPr/>
        </p:nvSpPr>
        <p:spPr>
          <a:xfrm>
            <a:off x="2532167" y="3584135"/>
            <a:ext cx="5077191" cy="3206991"/>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It is often released under an open-source license and enables unrestricted usage, modification, and distribution. Its source code is generally accessible to the public, fostering inspection and improvement by a wide range of individuals.</a:t>
            </a:r>
          </a:p>
        </p:txBody>
      </p:sp>
    </p:spTree>
    <p:extLst>
      <p:ext uri="{BB962C8B-B14F-4D97-AF65-F5344CB8AC3E}">
        <p14:creationId xmlns:p14="http://schemas.microsoft.com/office/powerpoint/2010/main" val="857820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3"/>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Clr>
                <a:srgbClr val="404040"/>
              </a:buClr>
              <a:buSzPts val="2800"/>
              <a:buNone/>
            </a:pPr>
            <a:r>
              <a:rPr lang="en-US" dirty="0"/>
              <a:t>Programming Models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4"/>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Procedural Programming </a:t>
            </a:r>
            <a:endParaRPr sz="2800" b="1" i="0" u="none" strike="noStrike" cap="none" dirty="0">
              <a:solidFill>
                <a:srgbClr val="3F3F3F"/>
              </a:solidFill>
              <a:latin typeface="Open Sans"/>
              <a:ea typeface="Open Sans"/>
              <a:cs typeface="Open Sans"/>
              <a:sym typeface="Open Sans"/>
            </a:endParaRPr>
          </a:p>
        </p:txBody>
      </p:sp>
      <p:grpSp>
        <p:nvGrpSpPr>
          <p:cNvPr id="471" name="Google Shape;471;p24"/>
          <p:cNvGrpSpPr/>
          <p:nvPr/>
        </p:nvGrpSpPr>
        <p:grpSpPr>
          <a:xfrm>
            <a:off x="2632075" y="2127220"/>
            <a:ext cx="10991850" cy="4889560"/>
            <a:chOff x="2133600" y="2127220"/>
            <a:chExt cx="10991850" cy="4889560"/>
          </a:xfrm>
        </p:grpSpPr>
        <p:sp>
          <p:nvSpPr>
            <p:cNvPr id="472" name="Google Shape;472;p24"/>
            <p:cNvSpPr txBox="1"/>
            <p:nvPr/>
          </p:nvSpPr>
          <p:spPr>
            <a:xfrm>
              <a:off x="2305050" y="2593702"/>
              <a:ext cx="10820400" cy="395659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Procedural programming is a programming paradigm built around the idea that programs are sequences of instructions to be executed.</a:t>
              </a:r>
              <a:endParaRPr sz="1800" b="0" i="0" u="none" strike="noStrike" cap="none" dirty="0">
                <a:solidFill>
                  <a:schemeClr val="dk1"/>
                </a:solidFill>
                <a:latin typeface="Calibri"/>
                <a:ea typeface="Calibri"/>
                <a:cs typeface="Calibri"/>
                <a:sym typeface="Calibri"/>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A program is divided into multiple sections called modules, subroutines, or block structures</a:t>
              </a:r>
              <a:r>
                <a:rPr lang="en-US" sz="2200" dirty="0">
                  <a:solidFill>
                    <a:srgbClr val="3F3F3F"/>
                  </a:solidFill>
                  <a:latin typeface="Open Sans"/>
                  <a:ea typeface="Open Sans"/>
                  <a:cs typeface="Open Sans"/>
                  <a:sym typeface="Open Sans"/>
                </a:rPr>
                <a:t>. T</a:t>
              </a:r>
              <a:r>
                <a:rPr lang="en-US" sz="2200" b="0" i="0" u="none" strike="noStrike" cap="none" dirty="0">
                  <a:solidFill>
                    <a:srgbClr val="3F3F3F"/>
                  </a:solidFill>
                  <a:latin typeface="Open Sans"/>
                  <a:ea typeface="Open Sans"/>
                  <a:cs typeface="Open Sans"/>
                  <a:sym typeface="Open Sans"/>
                </a:rPr>
                <a:t>he aim is to improve the clarity, quality, and development time of a computer program.</a:t>
              </a:r>
              <a:endParaRPr sz="1800" b="0" i="0" u="none" strike="noStrike" cap="none" dirty="0">
                <a:solidFill>
                  <a:schemeClr val="dk1"/>
                </a:solidFill>
                <a:latin typeface="Calibri"/>
                <a:ea typeface="Calibri"/>
                <a:cs typeface="Calibri"/>
                <a:sym typeface="Calibri"/>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Instead of using a go-to statement like assembly language, procedural programming (structured programming) uses blocks, control structures, and loops.</a:t>
              </a:r>
              <a:endParaRPr sz="1800" b="0" i="0" u="none" strike="noStrike" cap="none" dirty="0">
                <a:solidFill>
                  <a:schemeClr val="dk1"/>
                </a:solidFill>
                <a:latin typeface="Calibri"/>
                <a:ea typeface="Calibri"/>
                <a:cs typeface="Calibri"/>
                <a:sym typeface="Calibri"/>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Example: Pascal and C</a:t>
              </a:r>
              <a:endParaRPr sz="1800" b="0" i="0" u="none" strike="noStrike" cap="none" dirty="0">
                <a:solidFill>
                  <a:schemeClr val="dk1"/>
                </a:solidFill>
                <a:latin typeface="Calibri"/>
                <a:ea typeface="Calibri"/>
                <a:cs typeface="Calibri"/>
                <a:sym typeface="Calibri"/>
              </a:endParaRPr>
            </a:p>
          </p:txBody>
        </p:sp>
        <p:sp>
          <p:nvSpPr>
            <p:cNvPr id="473" name="Google Shape;473;p24"/>
            <p:cNvSpPr/>
            <p:nvPr/>
          </p:nvSpPr>
          <p:spPr>
            <a:xfrm>
              <a:off x="2133600" y="2127220"/>
              <a:ext cx="10991850" cy="4889560"/>
            </a:xfrm>
            <a:prstGeom prst="roundRect">
              <a:avLst>
                <a:gd name="adj" fmla="val 7550"/>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Calibri"/>
                <a:buNone/>
              </a:pPr>
              <a:endParaRPr sz="2200" b="0" i="0" u="none" strike="noStrike" cap="none" dirty="0">
                <a:solidFill>
                  <a:schemeClr val="lt1"/>
                </a:solidFill>
                <a:latin typeface="Arial"/>
                <a:ea typeface="Arial"/>
                <a:cs typeface="Arial"/>
                <a:sym typeface="Arial"/>
              </a:endParaRPr>
            </a:p>
          </p:txBody>
        </p:sp>
      </p:grpSp>
      <p:grpSp>
        <p:nvGrpSpPr>
          <p:cNvPr id="474" name="Google Shape;474;p24"/>
          <p:cNvGrpSpPr/>
          <p:nvPr/>
        </p:nvGrpSpPr>
        <p:grpSpPr>
          <a:xfrm>
            <a:off x="12799088" y="4572000"/>
            <a:ext cx="1992574" cy="2879678"/>
            <a:chOff x="6021388" y="3011488"/>
            <a:chExt cx="3902075" cy="5459413"/>
          </a:xfrm>
        </p:grpSpPr>
        <p:sp>
          <p:nvSpPr>
            <p:cNvPr id="475" name="Google Shape;475;p24"/>
            <p:cNvSpPr/>
            <p:nvPr/>
          </p:nvSpPr>
          <p:spPr>
            <a:xfrm>
              <a:off x="7869238" y="5064126"/>
              <a:ext cx="2049462" cy="2100263"/>
            </a:xfrm>
            <a:custGeom>
              <a:avLst/>
              <a:gdLst/>
              <a:ahLst/>
              <a:cxnLst/>
              <a:rect l="l" t="t" r="r" b="b"/>
              <a:pathLst>
                <a:path w="922" h="945" extrusionOk="0">
                  <a:moveTo>
                    <a:pt x="158" y="773"/>
                  </a:moveTo>
                  <a:cubicBezTo>
                    <a:pt x="155" y="759"/>
                    <a:pt x="152" y="744"/>
                    <a:pt x="148" y="729"/>
                  </a:cubicBezTo>
                  <a:cubicBezTo>
                    <a:pt x="144" y="710"/>
                    <a:pt x="144" y="711"/>
                    <a:pt x="124" y="709"/>
                  </a:cubicBezTo>
                  <a:cubicBezTo>
                    <a:pt x="123" y="708"/>
                    <a:pt x="121" y="708"/>
                    <a:pt x="119" y="708"/>
                  </a:cubicBezTo>
                  <a:cubicBezTo>
                    <a:pt x="90" y="706"/>
                    <a:pt x="60" y="702"/>
                    <a:pt x="31" y="701"/>
                  </a:cubicBezTo>
                  <a:cubicBezTo>
                    <a:pt x="22" y="699"/>
                    <a:pt x="14" y="699"/>
                    <a:pt x="5" y="699"/>
                  </a:cubicBezTo>
                  <a:cubicBezTo>
                    <a:pt x="0" y="655"/>
                    <a:pt x="5" y="612"/>
                    <a:pt x="21" y="571"/>
                  </a:cubicBezTo>
                  <a:cubicBezTo>
                    <a:pt x="29" y="551"/>
                    <a:pt x="34" y="529"/>
                    <a:pt x="37" y="508"/>
                  </a:cubicBezTo>
                  <a:cubicBezTo>
                    <a:pt x="39" y="491"/>
                    <a:pt x="47" y="476"/>
                    <a:pt x="61" y="465"/>
                  </a:cubicBezTo>
                  <a:cubicBezTo>
                    <a:pt x="71" y="457"/>
                    <a:pt x="69" y="445"/>
                    <a:pt x="70" y="435"/>
                  </a:cubicBezTo>
                  <a:cubicBezTo>
                    <a:pt x="72" y="422"/>
                    <a:pt x="72" y="409"/>
                    <a:pt x="69" y="396"/>
                  </a:cubicBezTo>
                  <a:cubicBezTo>
                    <a:pt x="64" y="382"/>
                    <a:pt x="68" y="368"/>
                    <a:pt x="72" y="354"/>
                  </a:cubicBezTo>
                  <a:cubicBezTo>
                    <a:pt x="83" y="316"/>
                    <a:pt x="82" y="277"/>
                    <a:pt x="74" y="238"/>
                  </a:cubicBezTo>
                  <a:cubicBezTo>
                    <a:pt x="71" y="221"/>
                    <a:pt x="70" y="203"/>
                    <a:pt x="72" y="184"/>
                  </a:cubicBezTo>
                  <a:cubicBezTo>
                    <a:pt x="75" y="170"/>
                    <a:pt x="82" y="158"/>
                    <a:pt x="93" y="149"/>
                  </a:cubicBezTo>
                  <a:cubicBezTo>
                    <a:pt x="122" y="125"/>
                    <a:pt x="153" y="105"/>
                    <a:pt x="184" y="85"/>
                  </a:cubicBezTo>
                  <a:cubicBezTo>
                    <a:pt x="196" y="77"/>
                    <a:pt x="209" y="69"/>
                    <a:pt x="222" y="61"/>
                  </a:cubicBezTo>
                  <a:cubicBezTo>
                    <a:pt x="222" y="65"/>
                    <a:pt x="219" y="67"/>
                    <a:pt x="217" y="69"/>
                  </a:cubicBezTo>
                  <a:cubicBezTo>
                    <a:pt x="196" y="89"/>
                    <a:pt x="176" y="110"/>
                    <a:pt x="156" y="130"/>
                  </a:cubicBezTo>
                  <a:cubicBezTo>
                    <a:pt x="150" y="136"/>
                    <a:pt x="148" y="142"/>
                    <a:pt x="153" y="150"/>
                  </a:cubicBezTo>
                  <a:cubicBezTo>
                    <a:pt x="163" y="169"/>
                    <a:pt x="172" y="190"/>
                    <a:pt x="183" y="209"/>
                  </a:cubicBezTo>
                  <a:cubicBezTo>
                    <a:pt x="186" y="215"/>
                    <a:pt x="185" y="218"/>
                    <a:pt x="180" y="223"/>
                  </a:cubicBezTo>
                  <a:cubicBezTo>
                    <a:pt x="167" y="233"/>
                    <a:pt x="155" y="245"/>
                    <a:pt x="142" y="256"/>
                  </a:cubicBezTo>
                  <a:cubicBezTo>
                    <a:pt x="135" y="262"/>
                    <a:pt x="134" y="269"/>
                    <a:pt x="136" y="277"/>
                  </a:cubicBezTo>
                  <a:cubicBezTo>
                    <a:pt x="141" y="306"/>
                    <a:pt x="147" y="336"/>
                    <a:pt x="152" y="366"/>
                  </a:cubicBezTo>
                  <a:cubicBezTo>
                    <a:pt x="159" y="399"/>
                    <a:pt x="165" y="432"/>
                    <a:pt x="172" y="465"/>
                  </a:cubicBezTo>
                  <a:cubicBezTo>
                    <a:pt x="175" y="476"/>
                    <a:pt x="175" y="489"/>
                    <a:pt x="184" y="500"/>
                  </a:cubicBezTo>
                  <a:cubicBezTo>
                    <a:pt x="186" y="495"/>
                    <a:pt x="188" y="492"/>
                    <a:pt x="187" y="488"/>
                  </a:cubicBezTo>
                  <a:cubicBezTo>
                    <a:pt x="184" y="467"/>
                    <a:pt x="181" y="445"/>
                    <a:pt x="178" y="423"/>
                  </a:cubicBezTo>
                  <a:cubicBezTo>
                    <a:pt x="172" y="380"/>
                    <a:pt x="165" y="336"/>
                    <a:pt x="158" y="293"/>
                  </a:cubicBezTo>
                  <a:cubicBezTo>
                    <a:pt x="156" y="282"/>
                    <a:pt x="152" y="271"/>
                    <a:pt x="162" y="260"/>
                  </a:cubicBezTo>
                  <a:cubicBezTo>
                    <a:pt x="179" y="243"/>
                    <a:pt x="193" y="225"/>
                    <a:pt x="209" y="208"/>
                  </a:cubicBezTo>
                  <a:cubicBezTo>
                    <a:pt x="213" y="202"/>
                    <a:pt x="218" y="197"/>
                    <a:pt x="223" y="192"/>
                  </a:cubicBezTo>
                  <a:cubicBezTo>
                    <a:pt x="224" y="190"/>
                    <a:pt x="225" y="187"/>
                    <a:pt x="223" y="185"/>
                  </a:cubicBezTo>
                  <a:cubicBezTo>
                    <a:pt x="221" y="182"/>
                    <a:pt x="219" y="186"/>
                    <a:pt x="217" y="187"/>
                  </a:cubicBezTo>
                  <a:cubicBezTo>
                    <a:pt x="214" y="189"/>
                    <a:pt x="210" y="192"/>
                    <a:pt x="208" y="195"/>
                  </a:cubicBezTo>
                  <a:cubicBezTo>
                    <a:pt x="203" y="200"/>
                    <a:pt x="200" y="202"/>
                    <a:pt x="197" y="194"/>
                  </a:cubicBezTo>
                  <a:cubicBezTo>
                    <a:pt x="189" y="178"/>
                    <a:pt x="181" y="162"/>
                    <a:pt x="173" y="145"/>
                  </a:cubicBezTo>
                  <a:cubicBezTo>
                    <a:pt x="171" y="143"/>
                    <a:pt x="171" y="140"/>
                    <a:pt x="173" y="137"/>
                  </a:cubicBezTo>
                  <a:cubicBezTo>
                    <a:pt x="192" y="112"/>
                    <a:pt x="209" y="86"/>
                    <a:pt x="229" y="63"/>
                  </a:cubicBezTo>
                  <a:cubicBezTo>
                    <a:pt x="228" y="67"/>
                    <a:pt x="228" y="71"/>
                    <a:pt x="227" y="74"/>
                  </a:cubicBezTo>
                  <a:cubicBezTo>
                    <a:pt x="217" y="107"/>
                    <a:pt x="218" y="139"/>
                    <a:pt x="238" y="169"/>
                  </a:cubicBezTo>
                  <a:cubicBezTo>
                    <a:pt x="247" y="183"/>
                    <a:pt x="246" y="183"/>
                    <a:pt x="235" y="196"/>
                  </a:cubicBezTo>
                  <a:cubicBezTo>
                    <a:pt x="228" y="204"/>
                    <a:pt x="219" y="213"/>
                    <a:pt x="221" y="224"/>
                  </a:cubicBezTo>
                  <a:cubicBezTo>
                    <a:pt x="222" y="234"/>
                    <a:pt x="220" y="243"/>
                    <a:pt x="215" y="251"/>
                  </a:cubicBezTo>
                  <a:cubicBezTo>
                    <a:pt x="209" y="261"/>
                    <a:pt x="208" y="271"/>
                    <a:pt x="211" y="282"/>
                  </a:cubicBezTo>
                  <a:cubicBezTo>
                    <a:pt x="213" y="288"/>
                    <a:pt x="215" y="294"/>
                    <a:pt x="217" y="299"/>
                  </a:cubicBezTo>
                  <a:cubicBezTo>
                    <a:pt x="218" y="303"/>
                    <a:pt x="218" y="305"/>
                    <a:pt x="215" y="308"/>
                  </a:cubicBezTo>
                  <a:cubicBezTo>
                    <a:pt x="203" y="324"/>
                    <a:pt x="206" y="334"/>
                    <a:pt x="223" y="342"/>
                  </a:cubicBezTo>
                  <a:cubicBezTo>
                    <a:pt x="235" y="348"/>
                    <a:pt x="248" y="353"/>
                    <a:pt x="260" y="358"/>
                  </a:cubicBezTo>
                  <a:cubicBezTo>
                    <a:pt x="259" y="383"/>
                    <a:pt x="261" y="407"/>
                    <a:pt x="262" y="431"/>
                  </a:cubicBezTo>
                  <a:cubicBezTo>
                    <a:pt x="264" y="460"/>
                    <a:pt x="264" y="490"/>
                    <a:pt x="263" y="520"/>
                  </a:cubicBezTo>
                  <a:cubicBezTo>
                    <a:pt x="275" y="516"/>
                    <a:pt x="286" y="513"/>
                    <a:pt x="296" y="509"/>
                  </a:cubicBezTo>
                  <a:cubicBezTo>
                    <a:pt x="311" y="505"/>
                    <a:pt x="326" y="501"/>
                    <a:pt x="341" y="497"/>
                  </a:cubicBezTo>
                  <a:cubicBezTo>
                    <a:pt x="347" y="495"/>
                    <a:pt x="347" y="492"/>
                    <a:pt x="346" y="487"/>
                  </a:cubicBezTo>
                  <a:cubicBezTo>
                    <a:pt x="340" y="470"/>
                    <a:pt x="336" y="452"/>
                    <a:pt x="328" y="436"/>
                  </a:cubicBezTo>
                  <a:cubicBezTo>
                    <a:pt x="321" y="421"/>
                    <a:pt x="325" y="409"/>
                    <a:pt x="334" y="397"/>
                  </a:cubicBezTo>
                  <a:cubicBezTo>
                    <a:pt x="336" y="393"/>
                    <a:pt x="339" y="390"/>
                    <a:pt x="341" y="387"/>
                  </a:cubicBezTo>
                  <a:cubicBezTo>
                    <a:pt x="343" y="385"/>
                    <a:pt x="345" y="384"/>
                    <a:pt x="346" y="382"/>
                  </a:cubicBezTo>
                  <a:cubicBezTo>
                    <a:pt x="387" y="346"/>
                    <a:pt x="433" y="323"/>
                    <a:pt x="490" y="326"/>
                  </a:cubicBezTo>
                  <a:cubicBezTo>
                    <a:pt x="500" y="326"/>
                    <a:pt x="511" y="329"/>
                    <a:pt x="523" y="329"/>
                  </a:cubicBezTo>
                  <a:cubicBezTo>
                    <a:pt x="518" y="322"/>
                    <a:pt x="516" y="314"/>
                    <a:pt x="511" y="310"/>
                  </a:cubicBezTo>
                  <a:cubicBezTo>
                    <a:pt x="505" y="306"/>
                    <a:pt x="506" y="303"/>
                    <a:pt x="508" y="298"/>
                  </a:cubicBezTo>
                  <a:cubicBezTo>
                    <a:pt x="514" y="274"/>
                    <a:pt x="520" y="249"/>
                    <a:pt x="527" y="224"/>
                  </a:cubicBezTo>
                  <a:cubicBezTo>
                    <a:pt x="544" y="160"/>
                    <a:pt x="561" y="96"/>
                    <a:pt x="578" y="33"/>
                  </a:cubicBezTo>
                  <a:cubicBezTo>
                    <a:pt x="581" y="22"/>
                    <a:pt x="584" y="11"/>
                    <a:pt x="587" y="0"/>
                  </a:cubicBezTo>
                  <a:cubicBezTo>
                    <a:pt x="656" y="39"/>
                    <a:pt x="725" y="79"/>
                    <a:pt x="794" y="119"/>
                  </a:cubicBezTo>
                  <a:cubicBezTo>
                    <a:pt x="799" y="122"/>
                    <a:pt x="804" y="123"/>
                    <a:pt x="811" y="122"/>
                  </a:cubicBezTo>
                  <a:cubicBezTo>
                    <a:pt x="822" y="120"/>
                    <a:pt x="833" y="123"/>
                    <a:pt x="844" y="128"/>
                  </a:cubicBezTo>
                  <a:cubicBezTo>
                    <a:pt x="865" y="139"/>
                    <a:pt x="882" y="155"/>
                    <a:pt x="895" y="175"/>
                  </a:cubicBezTo>
                  <a:cubicBezTo>
                    <a:pt x="896" y="177"/>
                    <a:pt x="897" y="179"/>
                    <a:pt x="898" y="181"/>
                  </a:cubicBezTo>
                  <a:cubicBezTo>
                    <a:pt x="922" y="231"/>
                    <a:pt x="920" y="281"/>
                    <a:pt x="907" y="332"/>
                  </a:cubicBezTo>
                  <a:cubicBezTo>
                    <a:pt x="903" y="345"/>
                    <a:pt x="897" y="356"/>
                    <a:pt x="884" y="363"/>
                  </a:cubicBezTo>
                  <a:cubicBezTo>
                    <a:pt x="870" y="372"/>
                    <a:pt x="870" y="382"/>
                    <a:pt x="882" y="393"/>
                  </a:cubicBezTo>
                  <a:cubicBezTo>
                    <a:pt x="888" y="399"/>
                    <a:pt x="887" y="405"/>
                    <a:pt x="885" y="412"/>
                  </a:cubicBezTo>
                  <a:cubicBezTo>
                    <a:pt x="874" y="448"/>
                    <a:pt x="859" y="484"/>
                    <a:pt x="845" y="519"/>
                  </a:cubicBezTo>
                  <a:cubicBezTo>
                    <a:pt x="831" y="555"/>
                    <a:pt x="816" y="590"/>
                    <a:pt x="801" y="626"/>
                  </a:cubicBezTo>
                  <a:cubicBezTo>
                    <a:pt x="799" y="631"/>
                    <a:pt x="798" y="636"/>
                    <a:pt x="798" y="641"/>
                  </a:cubicBezTo>
                  <a:cubicBezTo>
                    <a:pt x="796" y="732"/>
                    <a:pt x="795" y="824"/>
                    <a:pt x="793" y="915"/>
                  </a:cubicBezTo>
                  <a:cubicBezTo>
                    <a:pt x="793" y="917"/>
                    <a:pt x="792" y="920"/>
                    <a:pt x="792" y="923"/>
                  </a:cubicBezTo>
                  <a:cubicBezTo>
                    <a:pt x="785" y="923"/>
                    <a:pt x="788" y="930"/>
                    <a:pt x="786" y="934"/>
                  </a:cubicBezTo>
                  <a:cubicBezTo>
                    <a:pt x="784" y="938"/>
                    <a:pt x="783" y="942"/>
                    <a:pt x="777" y="942"/>
                  </a:cubicBezTo>
                  <a:cubicBezTo>
                    <a:pt x="755" y="942"/>
                    <a:pt x="733" y="942"/>
                    <a:pt x="711" y="942"/>
                  </a:cubicBezTo>
                  <a:cubicBezTo>
                    <a:pt x="709" y="942"/>
                    <a:pt x="707" y="944"/>
                    <a:pt x="707" y="939"/>
                  </a:cubicBezTo>
                  <a:cubicBezTo>
                    <a:pt x="706" y="931"/>
                    <a:pt x="700" y="926"/>
                    <a:pt x="692" y="929"/>
                  </a:cubicBezTo>
                  <a:cubicBezTo>
                    <a:pt x="688" y="930"/>
                    <a:pt x="684" y="931"/>
                    <a:pt x="680" y="930"/>
                  </a:cubicBezTo>
                  <a:cubicBezTo>
                    <a:pt x="675" y="930"/>
                    <a:pt x="671" y="932"/>
                    <a:pt x="669" y="936"/>
                  </a:cubicBezTo>
                  <a:cubicBezTo>
                    <a:pt x="666" y="942"/>
                    <a:pt x="661" y="943"/>
                    <a:pt x="655" y="943"/>
                  </a:cubicBezTo>
                  <a:cubicBezTo>
                    <a:pt x="603" y="942"/>
                    <a:pt x="552" y="942"/>
                    <a:pt x="501" y="942"/>
                  </a:cubicBezTo>
                  <a:cubicBezTo>
                    <a:pt x="493" y="942"/>
                    <a:pt x="485" y="945"/>
                    <a:pt x="481" y="935"/>
                  </a:cubicBezTo>
                  <a:cubicBezTo>
                    <a:pt x="480" y="933"/>
                    <a:pt x="477" y="931"/>
                    <a:pt x="475" y="931"/>
                  </a:cubicBezTo>
                  <a:cubicBezTo>
                    <a:pt x="466" y="931"/>
                    <a:pt x="458" y="927"/>
                    <a:pt x="450" y="924"/>
                  </a:cubicBezTo>
                  <a:cubicBezTo>
                    <a:pt x="450" y="919"/>
                    <a:pt x="450" y="914"/>
                    <a:pt x="450" y="908"/>
                  </a:cubicBezTo>
                  <a:cubicBezTo>
                    <a:pt x="450" y="863"/>
                    <a:pt x="451" y="817"/>
                    <a:pt x="452" y="772"/>
                  </a:cubicBezTo>
                  <a:cubicBezTo>
                    <a:pt x="452" y="764"/>
                    <a:pt x="448" y="757"/>
                    <a:pt x="443" y="753"/>
                  </a:cubicBezTo>
                  <a:cubicBezTo>
                    <a:pt x="440" y="750"/>
                    <a:pt x="433" y="755"/>
                    <a:pt x="429" y="759"/>
                  </a:cubicBezTo>
                  <a:cubicBezTo>
                    <a:pt x="427" y="760"/>
                    <a:pt x="425" y="760"/>
                    <a:pt x="423" y="761"/>
                  </a:cubicBezTo>
                  <a:cubicBezTo>
                    <a:pt x="376" y="784"/>
                    <a:pt x="328" y="803"/>
                    <a:pt x="278" y="820"/>
                  </a:cubicBezTo>
                  <a:cubicBezTo>
                    <a:pt x="273" y="823"/>
                    <a:pt x="266" y="822"/>
                    <a:pt x="262" y="828"/>
                  </a:cubicBezTo>
                  <a:cubicBezTo>
                    <a:pt x="258" y="828"/>
                    <a:pt x="255" y="828"/>
                    <a:pt x="251" y="829"/>
                  </a:cubicBezTo>
                  <a:cubicBezTo>
                    <a:pt x="226" y="835"/>
                    <a:pt x="201" y="843"/>
                    <a:pt x="175" y="846"/>
                  </a:cubicBezTo>
                  <a:cubicBezTo>
                    <a:pt x="173" y="844"/>
                    <a:pt x="175" y="839"/>
                    <a:pt x="171" y="838"/>
                  </a:cubicBezTo>
                  <a:cubicBezTo>
                    <a:pt x="172" y="834"/>
                    <a:pt x="171" y="831"/>
                    <a:pt x="169" y="828"/>
                  </a:cubicBezTo>
                  <a:cubicBezTo>
                    <a:pt x="171" y="822"/>
                    <a:pt x="166" y="816"/>
                    <a:pt x="168" y="810"/>
                  </a:cubicBezTo>
                  <a:moveTo>
                    <a:pt x="677" y="580"/>
                  </a:moveTo>
                  <a:cubicBezTo>
                    <a:pt x="677" y="579"/>
                    <a:pt x="677" y="578"/>
                    <a:pt x="676" y="577"/>
                  </a:cubicBezTo>
                  <a:cubicBezTo>
                    <a:pt x="676" y="578"/>
                    <a:pt x="676" y="578"/>
                    <a:pt x="675" y="578"/>
                  </a:cubicBezTo>
                  <a:cubicBezTo>
                    <a:pt x="676" y="579"/>
                    <a:pt x="676" y="579"/>
                    <a:pt x="677" y="580"/>
                  </a:cubicBezTo>
                  <a:cubicBezTo>
                    <a:pt x="678" y="582"/>
                    <a:pt x="678" y="585"/>
                    <a:pt x="679" y="587"/>
                  </a:cubicBezTo>
                  <a:cubicBezTo>
                    <a:pt x="697" y="618"/>
                    <a:pt x="717" y="648"/>
                    <a:pt x="724" y="684"/>
                  </a:cubicBezTo>
                  <a:cubicBezTo>
                    <a:pt x="726" y="690"/>
                    <a:pt x="730" y="694"/>
                    <a:pt x="737" y="692"/>
                  </a:cubicBezTo>
                  <a:cubicBezTo>
                    <a:pt x="746" y="689"/>
                    <a:pt x="745" y="681"/>
                    <a:pt x="742" y="675"/>
                  </a:cubicBezTo>
                  <a:cubicBezTo>
                    <a:pt x="729" y="641"/>
                    <a:pt x="710" y="611"/>
                    <a:pt x="684" y="585"/>
                  </a:cubicBezTo>
                  <a:cubicBezTo>
                    <a:pt x="682" y="582"/>
                    <a:pt x="681" y="580"/>
                    <a:pt x="677" y="580"/>
                  </a:cubicBezTo>
                  <a:close/>
                  <a:moveTo>
                    <a:pt x="657" y="544"/>
                  </a:moveTo>
                  <a:cubicBezTo>
                    <a:pt x="657" y="544"/>
                    <a:pt x="656" y="544"/>
                    <a:pt x="656" y="543"/>
                  </a:cubicBezTo>
                  <a:cubicBezTo>
                    <a:pt x="656" y="544"/>
                    <a:pt x="657" y="544"/>
                    <a:pt x="657" y="544"/>
                  </a:cubicBezTo>
                  <a:cubicBezTo>
                    <a:pt x="658" y="551"/>
                    <a:pt x="662" y="555"/>
                    <a:pt x="668" y="558"/>
                  </a:cubicBezTo>
                  <a:cubicBezTo>
                    <a:pt x="676" y="561"/>
                    <a:pt x="683" y="564"/>
                    <a:pt x="690" y="569"/>
                  </a:cubicBezTo>
                  <a:cubicBezTo>
                    <a:pt x="712" y="582"/>
                    <a:pt x="732" y="597"/>
                    <a:pt x="743" y="621"/>
                  </a:cubicBezTo>
                  <a:cubicBezTo>
                    <a:pt x="747" y="631"/>
                    <a:pt x="755" y="633"/>
                    <a:pt x="763" y="629"/>
                  </a:cubicBezTo>
                  <a:cubicBezTo>
                    <a:pt x="770" y="624"/>
                    <a:pt x="771" y="617"/>
                    <a:pt x="767" y="608"/>
                  </a:cubicBezTo>
                  <a:cubicBezTo>
                    <a:pt x="755" y="589"/>
                    <a:pt x="739" y="575"/>
                    <a:pt x="719" y="565"/>
                  </a:cubicBezTo>
                  <a:cubicBezTo>
                    <a:pt x="699" y="555"/>
                    <a:pt x="679" y="547"/>
                    <a:pt x="657" y="544"/>
                  </a:cubicBezTo>
                  <a:close/>
                  <a:moveTo>
                    <a:pt x="864" y="363"/>
                  </a:moveTo>
                  <a:cubicBezTo>
                    <a:pt x="861" y="362"/>
                    <a:pt x="857" y="360"/>
                    <a:pt x="854" y="359"/>
                  </a:cubicBezTo>
                  <a:cubicBezTo>
                    <a:pt x="817" y="349"/>
                    <a:pt x="780" y="339"/>
                    <a:pt x="741" y="337"/>
                  </a:cubicBezTo>
                  <a:cubicBezTo>
                    <a:pt x="729" y="336"/>
                    <a:pt x="716" y="339"/>
                    <a:pt x="714" y="347"/>
                  </a:cubicBezTo>
                  <a:cubicBezTo>
                    <a:pt x="712" y="355"/>
                    <a:pt x="716" y="362"/>
                    <a:pt x="728" y="371"/>
                  </a:cubicBezTo>
                  <a:cubicBezTo>
                    <a:pt x="746" y="384"/>
                    <a:pt x="766" y="394"/>
                    <a:pt x="787" y="402"/>
                  </a:cubicBezTo>
                  <a:cubicBezTo>
                    <a:pt x="799" y="407"/>
                    <a:pt x="812" y="412"/>
                    <a:pt x="825" y="413"/>
                  </a:cubicBezTo>
                  <a:cubicBezTo>
                    <a:pt x="795" y="393"/>
                    <a:pt x="761" y="379"/>
                    <a:pt x="732" y="353"/>
                  </a:cubicBezTo>
                  <a:cubicBezTo>
                    <a:pt x="779" y="352"/>
                    <a:pt x="821" y="363"/>
                    <a:pt x="864" y="363"/>
                  </a:cubicBezTo>
                  <a:close/>
                  <a:moveTo>
                    <a:pt x="42" y="610"/>
                  </a:moveTo>
                  <a:cubicBezTo>
                    <a:pt x="47" y="611"/>
                    <a:pt x="50" y="608"/>
                    <a:pt x="53" y="605"/>
                  </a:cubicBezTo>
                  <a:cubicBezTo>
                    <a:pt x="61" y="599"/>
                    <a:pt x="70" y="594"/>
                    <a:pt x="80" y="590"/>
                  </a:cubicBezTo>
                  <a:cubicBezTo>
                    <a:pt x="109" y="575"/>
                    <a:pt x="141" y="567"/>
                    <a:pt x="173" y="560"/>
                  </a:cubicBezTo>
                  <a:cubicBezTo>
                    <a:pt x="177" y="559"/>
                    <a:pt x="179" y="558"/>
                    <a:pt x="180" y="554"/>
                  </a:cubicBezTo>
                  <a:cubicBezTo>
                    <a:pt x="180" y="550"/>
                    <a:pt x="179" y="547"/>
                    <a:pt x="174" y="546"/>
                  </a:cubicBezTo>
                  <a:cubicBezTo>
                    <a:pt x="172" y="545"/>
                    <a:pt x="169" y="544"/>
                    <a:pt x="167" y="544"/>
                  </a:cubicBezTo>
                  <a:cubicBezTo>
                    <a:pt x="143" y="544"/>
                    <a:pt x="119" y="542"/>
                    <a:pt x="95" y="546"/>
                  </a:cubicBezTo>
                  <a:cubicBezTo>
                    <a:pt x="84" y="548"/>
                    <a:pt x="73" y="549"/>
                    <a:pt x="63" y="555"/>
                  </a:cubicBezTo>
                  <a:cubicBezTo>
                    <a:pt x="88" y="554"/>
                    <a:pt x="112" y="549"/>
                    <a:pt x="138" y="555"/>
                  </a:cubicBezTo>
                  <a:cubicBezTo>
                    <a:pt x="103" y="569"/>
                    <a:pt x="67" y="582"/>
                    <a:pt x="42" y="610"/>
                  </a:cubicBezTo>
                  <a:close/>
                  <a:moveTo>
                    <a:pt x="622" y="482"/>
                  </a:moveTo>
                  <a:cubicBezTo>
                    <a:pt x="629" y="496"/>
                    <a:pt x="637" y="511"/>
                    <a:pt x="645" y="525"/>
                  </a:cubicBezTo>
                  <a:cubicBezTo>
                    <a:pt x="646" y="527"/>
                    <a:pt x="647" y="530"/>
                    <a:pt x="650" y="529"/>
                  </a:cubicBezTo>
                  <a:cubicBezTo>
                    <a:pt x="653" y="529"/>
                    <a:pt x="655" y="527"/>
                    <a:pt x="656" y="524"/>
                  </a:cubicBezTo>
                  <a:cubicBezTo>
                    <a:pt x="658" y="519"/>
                    <a:pt x="657" y="515"/>
                    <a:pt x="655" y="510"/>
                  </a:cubicBezTo>
                  <a:cubicBezTo>
                    <a:pt x="649" y="496"/>
                    <a:pt x="637" y="487"/>
                    <a:pt x="622" y="482"/>
                  </a:cubicBezTo>
                  <a:close/>
                  <a:moveTo>
                    <a:pt x="774" y="138"/>
                  </a:moveTo>
                  <a:cubicBezTo>
                    <a:pt x="774" y="138"/>
                    <a:pt x="774" y="138"/>
                    <a:pt x="773" y="138"/>
                  </a:cubicBezTo>
                  <a:cubicBezTo>
                    <a:pt x="773" y="138"/>
                    <a:pt x="773" y="138"/>
                    <a:pt x="773" y="139"/>
                  </a:cubicBezTo>
                  <a:cubicBezTo>
                    <a:pt x="774" y="139"/>
                    <a:pt x="774" y="139"/>
                    <a:pt x="774" y="139"/>
                  </a:cubicBezTo>
                  <a:cubicBezTo>
                    <a:pt x="774" y="138"/>
                    <a:pt x="774" y="138"/>
                    <a:pt x="774" y="138"/>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76" name="Google Shape;476;p24"/>
            <p:cNvSpPr/>
            <p:nvPr/>
          </p:nvSpPr>
          <p:spPr>
            <a:xfrm>
              <a:off x="7970838" y="3576638"/>
              <a:ext cx="1393825" cy="1709738"/>
            </a:xfrm>
            <a:custGeom>
              <a:avLst/>
              <a:gdLst/>
              <a:ahLst/>
              <a:cxnLst/>
              <a:rect l="l" t="t" r="r" b="b"/>
              <a:pathLst>
                <a:path w="627" h="770" extrusionOk="0">
                  <a:moveTo>
                    <a:pt x="189" y="681"/>
                  </a:moveTo>
                  <a:cubicBezTo>
                    <a:pt x="172" y="655"/>
                    <a:pt x="149" y="634"/>
                    <a:pt x="133" y="606"/>
                  </a:cubicBezTo>
                  <a:cubicBezTo>
                    <a:pt x="107" y="561"/>
                    <a:pt x="90" y="513"/>
                    <a:pt x="78" y="463"/>
                  </a:cubicBezTo>
                  <a:cubicBezTo>
                    <a:pt x="65" y="412"/>
                    <a:pt x="55" y="361"/>
                    <a:pt x="43" y="311"/>
                  </a:cubicBezTo>
                  <a:cubicBezTo>
                    <a:pt x="36" y="284"/>
                    <a:pt x="27" y="258"/>
                    <a:pt x="19" y="232"/>
                  </a:cubicBezTo>
                  <a:cubicBezTo>
                    <a:pt x="15" y="210"/>
                    <a:pt x="11" y="187"/>
                    <a:pt x="7" y="165"/>
                  </a:cubicBezTo>
                  <a:cubicBezTo>
                    <a:pt x="0" y="126"/>
                    <a:pt x="8" y="89"/>
                    <a:pt x="23" y="52"/>
                  </a:cubicBezTo>
                  <a:cubicBezTo>
                    <a:pt x="62" y="112"/>
                    <a:pt x="170" y="128"/>
                    <a:pt x="217" y="108"/>
                  </a:cubicBezTo>
                  <a:cubicBezTo>
                    <a:pt x="164" y="92"/>
                    <a:pt x="111" y="53"/>
                    <a:pt x="105" y="26"/>
                  </a:cubicBezTo>
                  <a:cubicBezTo>
                    <a:pt x="166" y="81"/>
                    <a:pt x="237" y="109"/>
                    <a:pt x="321" y="100"/>
                  </a:cubicBezTo>
                  <a:cubicBezTo>
                    <a:pt x="283" y="85"/>
                    <a:pt x="254" y="60"/>
                    <a:pt x="239" y="21"/>
                  </a:cubicBezTo>
                  <a:cubicBezTo>
                    <a:pt x="302" y="99"/>
                    <a:pt x="403" y="98"/>
                    <a:pt x="450" y="77"/>
                  </a:cubicBezTo>
                  <a:cubicBezTo>
                    <a:pt x="399" y="67"/>
                    <a:pt x="382" y="34"/>
                    <a:pt x="374" y="0"/>
                  </a:cubicBezTo>
                  <a:cubicBezTo>
                    <a:pt x="383" y="11"/>
                    <a:pt x="392" y="21"/>
                    <a:pt x="404" y="28"/>
                  </a:cubicBezTo>
                  <a:cubicBezTo>
                    <a:pt x="419" y="40"/>
                    <a:pt x="436" y="48"/>
                    <a:pt x="454" y="54"/>
                  </a:cubicBezTo>
                  <a:cubicBezTo>
                    <a:pt x="486" y="66"/>
                    <a:pt x="514" y="85"/>
                    <a:pt x="531" y="117"/>
                  </a:cubicBezTo>
                  <a:cubicBezTo>
                    <a:pt x="536" y="126"/>
                    <a:pt x="541" y="136"/>
                    <a:pt x="546" y="146"/>
                  </a:cubicBezTo>
                  <a:cubicBezTo>
                    <a:pt x="567" y="183"/>
                    <a:pt x="567" y="225"/>
                    <a:pt x="571" y="266"/>
                  </a:cubicBezTo>
                  <a:cubicBezTo>
                    <a:pt x="572" y="279"/>
                    <a:pt x="573" y="292"/>
                    <a:pt x="574" y="308"/>
                  </a:cubicBezTo>
                  <a:cubicBezTo>
                    <a:pt x="589" y="291"/>
                    <a:pt x="602" y="275"/>
                    <a:pt x="625" y="276"/>
                  </a:cubicBezTo>
                  <a:cubicBezTo>
                    <a:pt x="622" y="289"/>
                    <a:pt x="622" y="302"/>
                    <a:pt x="624" y="314"/>
                  </a:cubicBezTo>
                  <a:cubicBezTo>
                    <a:pt x="626" y="321"/>
                    <a:pt x="625" y="325"/>
                    <a:pt x="618" y="328"/>
                  </a:cubicBezTo>
                  <a:cubicBezTo>
                    <a:pt x="609" y="332"/>
                    <a:pt x="601" y="336"/>
                    <a:pt x="596" y="345"/>
                  </a:cubicBezTo>
                  <a:cubicBezTo>
                    <a:pt x="584" y="365"/>
                    <a:pt x="580" y="386"/>
                    <a:pt x="593" y="409"/>
                  </a:cubicBezTo>
                  <a:cubicBezTo>
                    <a:pt x="627" y="455"/>
                    <a:pt x="627" y="455"/>
                    <a:pt x="627" y="455"/>
                  </a:cubicBezTo>
                  <a:cubicBezTo>
                    <a:pt x="627" y="460"/>
                    <a:pt x="622" y="464"/>
                    <a:pt x="617" y="467"/>
                  </a:cubicBezTo>
                  <a:cubicBezTo>
                    <a:pt x="594" y="473"/>
                    <a:pt x="594" y="473"/>
                    <a:pt x="594" y="473"/>
                  </a:cubicBezTo>
                  <a:cubicBezTo>
                    <a:pt x="594" y="473"/>
                    <a:pt x="594" y="473"/>
                    <a:pt x="595" y="473"/>
                  </a:cubicBezTo>
                  <a:cubicBezTo>
                    <a:pt x="593" y="484"/>
                    <a:pt x="596" y="496"/>
                    <a:pt x="590" y="507"/>
                  </a:cubicBezTo>
                  <a:cubicBezTo>
                    <a:pt x="587" y="511"/>
                    <a:pt x="586" y="517"/>
                    <a:pt x="587" y="522"/>
                  </a:cubicBezTo>
                  <a:cubicBezTo>
                    <a:pt x="580" y="553"/>
                    <a:pt x="574" y="584"/>
                    <a:pt x="561" y="613"/>
                  </a:cubicBezTo>
                  <a:cubicBezTo>
                    <a:pt x="555" y="624"/>
                    <a:pt x="550" y="635"/>
                    <a:pt x="545" y="646"/>
                  </a:cubicBezTo>
                  <a:cubicBezTo>
                    <a:pt x="542" y="650"/>
                    <a:pt x="542" y="650"/>
                    <a:pt x="542" y="650"/>
                  </a:cubicBezTo>
                  <a:cubicBezTo>
                    <a:pt x="542" y="652"/>
                    <a:pt x="541" y="654"/>
                    <a:pt x="540" y="656"/>
                  </a:cubicBezTo>
                  <a:cubicBezTo>
                    <a:pt x="540" y="656"/>
                    <a:pt x="557" y="715"/>
                    <a:pt x="358" y="747"/>
                  </a:cubicBezTo>
                  <a:cubicBezTo>
                    <a:pt x="241" y="770"/>
                    <a:pt x="189" y="681"/>
                    <a:pt x="189" y="681"/>
                  </a:cubicBezTo>
                  <a:close/>
                  <a:moveTo>
                    <a:pt x="156" y="219"/>
                  </a:moveTo>
                  <a:cubicBezTo>
                    <a:pt x="149" y="224"/>
                    <a:pt x="145" y="230"/>
                    <a:pt x="143" y="238"/>
                  </a:cubicBezTo>
                  <a:cubicBezTo>
                    <a:pt x="137" y="260"/>
                    <a:pt x="141" y="280"/>
                    <a:pt x="153" y="298"/>
                  </a:cubicBezTo>
                  <a:cubicBezTo>
                    <a:pt x="158" y="306"/>
                    <a:pt x="165" y="313"/>
                    <a:pt x="175" y="311"/>
                  </a:cubicBezTo>
                  <a:cubicBezTo>
                    <a:pt x="185" y="309"/>
                    <a:pt x="189" y="300"/>
                    <a:pt x="192" y="292"/>
                  </a:cubicBezTo>
                  <a:cubicBezTo>
                    <a:pt x="196" y="278"/>
                    <a:pt x="194" y="265"/>
                    <a:pt x="192" y="252"/>
                  </a:cubicBezTo>
                  <a:moveTo>
                    <a:pt x="180" y="169"/>
                  </a:moveTo>
                  <a:cubicBezTo>
                    <a:pt x="160" y="164"/>
                    <a:pt x="139" y="159"/>
                    <a:pt x="118" y="159"/>
                  </a:cubicBezTo>
                  <a:cubicBezTo>
                    <a:pt x="109" y="159"/>
                    <a:pt x="98" y="155"/>
                    <a:pt x="93" y="161"/>
                  </a:cubicBezTo>
                  <a:cubicBezTo>
                    <a:pt x="88" y="165"/>
                    <a:pt x="88" y="175"/>
                    <a:pt x="87" y="183"/>
                  </a:cubicBezTo>
                  <a:cubicBezTo>
                    <a:pt x="86" y="189"/>
                    <a:pt x="85" y="194"/>
                    <a:pt x="83" y="200"/>
                  </a:cubicBezTo>
                  <a:moveTo>
                    <a:pt x="292" y="409"/>
                  </a:moveTo>
                  <a:cubicBezTo>
                    <a:pt x="292" y="409"/>
                    <a:pt x="292" y="409"/>
                    <a:pt x="292" y="409"/>
                  </a:cubicBezTo>
                  <a:cubicBezTo>
                    <a:pt x="285" y="409"/>
                    <a:pt x="279" y="408"/>
                    <a:pt x="273" y="409"/>
                  </a:cubicBezTo>
                  <a:cubicBezTo>
                    <a:pt x="264" y="410"/>
                    <a:pt x="262" y="406"/>
                    <a:pt x="262" y="398"/>
                  </a:cubicBezTo>
                  <a:cubicBezTo>
                    <a:pt x="263" y="356"/>
                    <a:pt x="263" y="313"/>
                    <a:pt x="263" y="271"/>
                  </a:cubicBezTo>
                  <a:cubicBezTo>
                    <a:pt x="263" y="262"/>
                    <a:pt x="266" y="254"/>
                    <a:pt x="265" y="246"/>
                  </a:cubicBezTo>
                  <a:cubicBezTo>
                    <a:pt x="264" y="243"/>
                    <a:pt x="265" y="240"/>
                    <a:pt x="261" y="240"/>
                  </a:cubicBezTo>
                  <a:cubicBezTo>
                    <a:pt x="257" y="239"/>
                    <a:pt x="257" y="242"/>
                    <a:pt x="256" y="245"/>
                  </a:cubicBezTo>
                  <a:cubicBezTo>
                    <a:pt x="253" y="269"/>
                    <a:pt x="250" y="293"/>
                    <a:pt x="247" y="318"/>
                  </a:cubicBezTo>
                  <a:cubicBezTo>
                    <a:pt x="244" y="341"/>
                    <a:pt x="241" y="365"/>
                    <a:pt x="239" y="388"/>
                  </a:cubicBezTo>
                  <a:cubicBezTo>
                    <a:pt x="238" y="402"/>
                    <a:pt x="236" y="416"/>
                    <a:pt x="240" y="430"/>
                  </a:cubicBezTo>
                  <a:cubicBezTo>
                    <a:pt x="242" y="436"/>
                    <a:pt x="245" y="438"/>
                    <a:pt x="251" y="436"/>
                  </a:cubicBezTo>
                  <a:cubicBezTo>
                    <a:pt x="272" y="432"/>
                    <a:pt x="294" y="427"/>
                    <a:pt x="315" y="423"/>
                  </a:cubicBezTo>
                  <a:cubicBezTo>
                    <a:pt x="320" y="422"/>
                    <a:pt x="323" y="419"/>
                    <a:pt x="323" y="414"/>
                  </a:cubicBezTo>
                  <a:cubicBezTo>
                    <a:pt x="323" y="410"/>
                    <a:pt x="318" y="409"/>
                    <a:pt x="315" y="409"/>
                  </a:cubicBezTo>
                  <a:cubicBezTo>
                    <a:pt x="307" y="408"/>
                    <a:pt x="299" y="409"/>
                    <a:pt x="292" y="409"/>
                  </a:cubicBezTo>
                  <a:close/>
                  <a:moveTo>
                    <a:pt x="288" y="531"/>
                  </a:moveTo>
                  <a:cubicBezTo>
                    <a:pt x="303" y="532"/>
                    <a:pt x="321" y="530"/>
                    <a:pt x="339" y="527"/>
                  </a:cubicBezTo>
                  <a:cubicBezTo>
                    <a:pt x="368" y="522"/>
                    <a:pt x="395" y="515"/>
                    <a:pt x="418" y="495"/>
                  </a:cubicBezTo>
                  <a:cubicBezTo>
                    <a:pt x="423" y="491"/>
                    <a:pt x="428" y="487"/>
                    <a:pt x="423" y="480"/>
                  </a:cubicBezTo>
                  <a:cubicBezTo>
                    <a:pt x="419" y="473"/>
                    <a:pt x="413" y="476"/>
                    <a:pt x="408" y="479"/>
                  </a:cubicBezTo>
                  <a:cubicBezTo>
                    <a:pt x="370" y="498"/>
                    <a:pt x="330" y="506"/>
                    <a:pt x="289" y="510"/>
                  </a:cubicBezTo>
                  <a:cubicBezTo>
                    <a:pt x="277" y="511"/>
                    <a:pt x="265" y="512"/>
                    <a:pt x="253" y="512"/>
                  </a:cubicBezTo>
                  <a:cubicBezTo>
                    <a:pt x="248" y="512"/>
                    <a:pt x="243" y="514"/>
                    <a:pt x="243" y="521"/>
                  </a:cubicBezTo>
                  <a:cubicBezTo>
                    <a:pt x="243" y="527"/>
                    <a:pt x="247" y="528"/>
                    <a:pt x="252" y="529"/>
                  </a:cubicBezTo>
                  <a:cubicBezTo>
                    <a:pt x="263" y="531"/>
                    <a:pt x="274" y="531"/>
                    <a:pt x="288" y="531"/>
                  </a:cubicBezTo>
                  <a:close/>
                  <a:moveTo>
                    <a:pt x="357" y="231"/>
                  </a:moveTo>
                  <a:cubicBezTo>
                    <a:pt x="357" y="248"/>
                    <a:pt x="363" y="266"/>
                    <a:pt x="373" y="277"/>
                  </a:cubicBezTo>
                  <a:cubicBezTo>
                    <a:pt x="385" y="291"/>
                    <a:pt x="400" y="289"/>
                    <a:pt x="407" y="272"/>
                  </a:cubicBezTo>
                  <a:cubicBezTo>
                    <a:pt x="413" y="258"/>
                    <a:pt x="412" y="244"/>
                    <a:pt x="408" y="229"/>
                  </a:cubicBezTo>
                  <a:cubicBezTo>
                    <a:pt x="406" y="219"/>
                    <a:pt x="401" y="209"/>
                    <a:pt x="394" y="201"/>
                  </a:cubicBezTo>
                  <a:cubicBezTo>
                    <a:pt x="383" y="190"/>
                    <a:pt x="370" y="192"/>
                    <a:pt x="363" y="206"/>
                  </a:cubicBezTo>
                  <a:cubicBezTo>
                    <a:pt x="359" y="213"/>
                    <a:pt x="357" y="222"/>
                    <a:pt x="357" y="231"/>
                  </a:cubicBezTo>
                  <a:close/>
                  <a:moveTo>
                    <a:pt x="388" y="164"/>
                  </a:moveTo>
                  <a:cubicBezTo>
                    <a:pt x="400" y="165"/>
                    <a:pt x="412" y="166"/>
                    <a:pt x="424" y="167"/>
                  </a:cubicBezTo>
                  <a:cubicBezTo>
                    <a:pt x="428" y="167"/>
                    <a:pt x="430" y="166"/>
                    <a:pt x="430" y="161"/>
                  </a:cubicBezTo>
                  <a:cubicBezTo>
                    <a:pt x="429" y="150"/>
                    <a:pt x="428" y="139"/>
                    <a:pt x="428" y="128"/>
                  </a:cubicBezTo>
                  <a:cubicBezTo>
                    <a:pt x="427" y="122"/>
                    <a:pt x="425" y="121"/>
                    <a:pt x="419" y="122"/>
                  </a:cubicBezTo>
                  <a:cubicBezTo>
                    <a:pt x="393" y="127"/>
                    <a:pt x="366" y="132"/>
                    <a:pt x="340" y="141"/>
                  </a:cubicBezTo>
                  <a:cubicBezTo>
                    <a:pt x="324" y="146"/>
                    <a:pt x="324" y="146"/>
                    <a:pt x="327" y="163"/>
                  </a:cubicBezTo>
                  <a:cubicBezTo>
                    <a:pt x="328" y="167"/>
                    <a:pt x="330" y="170"/>
                    <a:pt x="336" y="168"/>
                  </a:cubicBezTo>
                  <a:cubicBezTo>
                    <a:pt x="353" y="165"/>
                    <a:pt x="371" y="163"/>
                    <a:pt x="388" y="164"/>
                  </a:cubicBez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77" name="Google Shape;477;p24"/>
            <p:cNvSpPr/>
            <p:nvPr/>
          </p:nvSpPr>
          <p:spPr>
            <a:xfrm>
              <a:off x="8320088" y="5140326"/>
              <a:ext cx="642937" cy="771525"/>
            </a:xfrm>
            <a:custGeom>
              <a:avLst/>
              <a:gdLst/>
              <a:ahLst/>
              <a:cxnLst/>
              <a:rect l="l" t="t" r="r" b="b"/>
              <a:pathLst>
                <a:path w="289" h="347" extrusionOk="0">
                  <a:moveTo>
                    <a:pt x="57" y="324"/>
                  </a:moveTo>
                  <a:cubicBezTo>
                    <a:pt x="45" y="319"/>
                    <a:pt x="32" y="314"/>
                    <a:pt x="20" y="308"/>
                  </a:cubicBezTo>
                  <a:cubicBezTo>
                    <a:pt x="3" y="300"/>
                    <a:pt x="0" y="290"/>
                    <a:pt x="12" y="274"/>
                  </a:cubicBezTo>
                  <a:cubicBezTo>
                    <a:pt x="15" y="271"/>
                    <a:pt x="15" y="269"/>
                    <a:pt x="14" y="265"/>
                  </a:cubicBezTo>
                  <a:cubicBezTo>
                    <a:pt x="12" y="260"/>
                    <a:pt x="10" y="254"/>
                    <a:pt x="8" y="248"/>
                  </a:cubicBezTo>
                  <a:cubicBezTo>
                    <a:pt x="5" y="237"/>
                    <a:pt x="6" y="227"/>
                    <a:pt x="12" y="217"/>
                  </a:cubicBezTo>
                  <a:cubicBezTo>
                    <a:pt x="17" y="209"/>
                    <a:pt x="19" y="200"/>
                    <a:pt x="18" y="190"/>
                  </a:cubicBezTo>
                  <a:cubicBezTo>
                    <a:pt x="16" y="179"/>
                    <a:pt x="25" y="170"/>
                    <a:pt x="32" y="162"/>
                  </a:cubicBezTo>
                  <a:cubicBezTo>
                    <a:pt x="43" y="149"/>
                    <a:pt x="44" y="149"/>
                    <a:pt x="35" y="135"/>
                  </a:cubicBezTo>
                  <a:cubicBezTo>
                    <a:pt x="15" y="105"/>
                    <a:pt x="14" y="73"/>
                    <a:pt x="24" y="40"/>
                  </a:cubicBezTo>
                  <a:cubicBezTo>
                    <a:pt x="25" y="37"/>
                    <a:pt x="25" y="33"/>
                    <a:pt x="26" y="29"/>
                  </a:cubicBezTo>
                  <a:cubicBezTo>
                    <a:pt x="27" y="27"/>
                    <a:pt x="28" y="25"/>
                    <a:pt x="27" y="22"/>
                  </a:cubicBezTo>
                  <a:cubicBezTo>
                    <a:pt x="27" y="23"/>
                    <a:pt x="27" y="23"/>
                    <a:pt x="27" y="23"/>
                  </a:cubicBezTo>
                  <a:cubicBezTo>
                    <a:pt x="29" y="23"/>
                    <a:pt x="28" y="22"/>
                    <a:pt x="29" y="21"/>
                  </a:cubicBezTo>
                  <a:cubicBezTo>
                    <a:pt x="31" y="10"/>
                    <a:pt x="37" y="4"/>
                    <a:pt x="47" y="0"/>
                  </a:cubicBezTo>
                  <a:cubicBezTo>
                    <a:pt x="53" y="7"/>
                    <a:pt x="61" y="4"/>
                    <a:pt x="68" y="7"/>
                  </a:cubicBezTo>
                  <a:cubicBezTo>
                    <a:pt x="76" y="14"/>
                    <a:pt x="87" y="17"/>
                    <a:pt x="95" y="24"/>
                  </a:cubicBezTo>
                  <a:cubicBezTo>
                    <a:pt x="106" y="34"/>
                    <a:pt x="106" y="42"/>
                    <a:pt x="94" y="52"/>
                  </a:cubicBezTo>
                  <a:cubicBezTo>
                    <a:pt x="90" y="56"/>
                    <a:pt x="87" y="56"/>
                    <a:pt x="84" y="51"/>
                  </a:cubicBezTo>
                  <a:cubicBezTo>
                    <a:pt x="80" y="44"/>
                    <a:pt x="77" y="36"/>
                    <a:pt x="69" y="31"/>
                  </a:cubicBezTo>
                  <a:cubicBezTo>
                    <a:pt x="70" y="33"/>
                    <a:pt x="69" y="35"/>
                    <a:pt x="70" y="36"/>
                  </a:cubicBezTo>
                  <a:cubicBezTo>
                    <a:pt x="83" y="59"/>
                    <a:pt x="91" y="83"/>
                    <a:pt x="97" y="109"/>
                  </a:cubicBezTo>
                  <a:cubicBezTo>
                    <a:pt x="99" y="115"/>
                    <a:pt x="103" y="118"/>
                    <a:pt x="109" y="120"/>
                  </a:cubicBezTo>
                  <a:cubicBezTo>
                    <a:pt x="143" y="135"/>
                    <a:pt x="176" y="149"/>
                    <a:pt x="210" y="163"/>
                  </a:cubicBezTo>
                  <a:cubicBezTo>
                    <a:pt x="214" y="165"/>
                    <a:pt x="218" y="167"/>
                    <a:pt x="221" y="165"/>
                  </a:cubicBezTo>
                  <a:cubicBezTo>
                    <a:pt x="224" y="162"/>
                    <a:pt x="221" y="158"/>
                    <a:pt x="220" y="155"/>
                  </a:cubicBezTo>
                  <a:cubicBezTo>
                    <a:pt x="212" y="130"/>
                    <a:pt x="205" y="105"/>
                    <a:pt x="203" y="79"/>
                  </a:cubicBezTo>
                  <a:cubicBezTo>
                    <a:pt x="202" y="66"/>
                    <a:pt x="205" y="58"/>
                    <a:pt x="217" y="51"/>
                  </a:cubicBezTo>
                  <a:cubicBezTo>
                    <a:pt x="224" y="48"/>
                    <a:pt x="231" y="46"/>
                    <a:pt x="238" y="45"/>
                  </a:cubicBezTo>
                  <a:cubicBezTo>
                    <a:pt x="244" y="52"/>
                    <a:pt x="247" y="61"/>
                    <a:pt x="251" y="69"/>
                  </a:cubicBezTo>
                  <a:cubicBezTo>
                    <a:pt x="254" y="76"/>
                    <a:pt x="255" y="84"/>
                    <a:pt x="263" y="89"/>
                  </a:cubicBezTo>
                  <a:cubicBezTo>
                    <a:pt x="262" y="94"/>
                    <a:pt x="263" y="98"/>
                    <a:pt x="265" y="102"/>
                  </a:cubicBezTo>
                  <a:cubicBezTo>
                    <a:pt x="273" y="122"/>
                    <a:pt x="281" y="142"/>
                    <a:pt x="286" y="163"/>
                  </a:cubicBezTo>
                  <a:cubicBezTo>
                    <a:pt x="288" y="174"/>
                    <a:pt x="289" y="184"/>
                    <a:pt x="285" y="195"/>
                  </a:cubicBezTo>
                  <a:cubicBezTo>
                    <a:pt x="279" y="214"/>
                    <a:pt x="279" y="235"/>
                    <a:pt x="280" y="256"/>
                  </a:cubicBezTo>
                  <a:cubicBezTo>
                    <a:pt x="280" y="268"/>
                    <a:pt x="281" y="269"/>
                    <a:pt x="269" y="268"/>
                  </a:cubicBezTo>
                  <a:cubicBezTo>
                    <a:pt x="223" y="267"/>
                    <a:pt x="181" y="281"/>
                    <a:pt x="145" y="309"/>
                  </a:cubicBezTo>
                  <a:cubicBezTo>
                    <a:pt x="129" y="322"/>
                    <a:pt x="125" y="318"/>
                    <a:pt x="133" y="341"/>
                  </a:cubicBezTo>
                  <a:cubicBezTo>
                    <a:pt x="134" y="342"/>
                    <a:pt x="134" y="345"/>
                    <a:pt x="134" y="347"/>
                  </a:cubicBezTo>
                  <a:cubicBezTo>
                    <a:pt x="123" y="346"/>
                    <a:pt x="113" y="340"/>
                    <a:pt x="102" y="339"/>
                  </a:cubicBezTo>
                  <a:cubicBezTo>
                    <a:pt x="87" y="332"/>
                    <a:pt x="72" y="328"/>
                    <a:pt x="57" y="324"/>
                  </a:cubicBez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78" name="Google Shape;478;p24"/>
            <p:cNvSpPr/>
            <p:nvPr/>
          </p:nvSpPr>
          <p:spPr>
            <a:xfrm>
              <a:off x="8315325" y="7480301"/>
              <a:ext cx="987425" cy="595313"/>
            </a:xfrm>
            <a:custGeom>
              <a:avLst/>
              <a:gdLst/>
              <a:ahLst/>
              <a:cxnLst/>
              <a:rect l="l" t="t" r="r" b="b"/>
              <a:pathLst>
                <a:path w="444" h="268" extrusionOk="0">
                  <a:moveTo>
                    <a:pt x="1" y="256"/>
                  </a:moveTo>
                  <a:cubicBezTo>
                    <a:pt x="1" y="245"/>
                    <a:pt x="1" y="234"/>
                    <a:pt x="1" y="223"/>
                  </a:cubicBezTo>
                  <a:cubicBezTo>
                    <a:pt x="0" y="215"/>
                    <a:pt x="3" y="214"/>
                    <a:pt x="10" y="214"/>
                  </a:cubicBezTo>
                  <a:cubicBezTo>
                    <a:pt x="28" y="214"/>
                    <a:pt x="46" y="214"/>
                    <a:pt x="64" y="214"/>
                  </a:cubicBezTo>
                  <a:cubicBezTo>
                    <a:pt x="71" y="214"/>
                    <a:pt x="75" y="213"/>
                    <a:pt x="72" y="204"/>
                  </a:cubicBezTo>
                  <a:cubicBezTo>
                    <a:pt x="70" y="199"/>
                    <a:pt x="70" y="193"/>
                    <a:pt x="69" y="188"/>
                  </a:cubicBezTo>
                  <a:cubicBezTo>
                    <a:pt x="100" y="200"/>
                    <a:pt x="120" y="178"/>
                    <a:pt x="144" y="164"/>
                  </a:cubicBezTo>
                  <a:cubicBezTo>
                    <a:pt x="129" y="162"/>
                    <a:pt x="116" y="159"/>
                    <a:pt x="103" y="158"/>
                  </a:cubicBezTo>
                  <a:cubicBezTo>
                    <a:pt x="90" y="158"/>
                    <a:pt x="77" y="152"/>
                    <a:pt x="63" y="155"/>
                  </a:cubicBezTo>
                  <a:cubicBezTo>
                    <a:pt x="59" y="148"/>
                    <a:pt x="57" y="140"/>
                    <a:pt x="57" y="131"/>
                  </a:cubicBezTo>
                  <a:cubicBezTo>
                    <a:pt x="77" y="129"/>
                    <a:pt x="90" y="114"/>
                    <a:pt x="108" y="106"/>
                  </a:cubicBezTo>
                  <a:cubicBezTo>
                    <a:pt x="87" y="103"/>
                    <a:pt x="68" y="100"/>
                    <a:pt x="49" y="97"/>
                  </a:cubicBezTo>
                  <a:cubicBezTo>
                    <a:pt x="43" y="82"/>
                    <a:pt x="42" y="66"/>
                    <a:pt x="38" y="50"/>
                  </a:cubicBezTo>
                  <a:cubicBezTo>
                    <a:pt x="33" y="34"/>
                    <a:pt x="30" y="17"/>
                    <a:pt x="27" y="0"/>
                  </a:cubicBezTo>
                  <a:cubicBezTo>
                    <a:pt x="56" y="1"/>
                    <a:pt x="83" y="6"/>
                    <a:pt x="112" y="10"/>
                  </a:cubicBezTo>
                  <a:cubicBezTo>
                    <a:pt x="142" y="13"/>
                    <a:pt x="172" y="17"/>
                    <a:pt x="202" y="21"/>
                  </a:cubicBezTo>
                  <a:cubicBezTo>
                    <a:pt x="232" y="24"/>
                    <a:pt x="263" y="28"/>
                    <a:pt x="293" y="32"/>
                  </a:cubicBezTo>
                  <a:cubicBezTo>
                    <a:pt x="324" y="35"/>
                    <a:pt x="354" y="39"/>
                    <a:pt x="385" y="43"/>
                  </a:cubicBezTo>
                  <a:cubicBezTo>
                    <a:pt x="404" y="45"/>
                    <a:pt x="422" y="47"/>
                    <a:pt x="440" y="49"/>
                  </a:cubicBezTo>
                  <a:cubicBezTo>
                    <a:pt x="442" y="49"/>
                    <a:pt x="443" y="50"/>
                    <a:pt x="444" y="52"/>
                  </a:cubicBezTo>
                  <a:cubicBezTo>
                    <a:pt x="444" y="56"/>
                    <a:pt x="440" y="57"/>
                    <a:pt x="437" y="58"/>
                  </a:cubicBezTo>
                  <a:cubicBezTo>
                    <a:pt x="323" y="126"/>
                    <a:pt x="208" y="194"/>
                    <a:pt x="94" y="261"/>
                  </a:cubicBezTo>
                  <a:cubicBezTo>
                    <a:pt x="91" y="263"/>
                    <a:pt x="87" y="265"/>
                    <a:pt x="86" y="268"/>
                  </a:cubicBezTo>
                  <a:lnTo>
                    <a:pt x="1" y="256"/>
                  </a:lnTo>
                  <a:close/>
                  <a:moveTo>
                    <a:pt x="102" y="134"/>
                  </a:moveTo>
                  <a:cubicBezTo>
                    <a:pt x="102" y="135"/>
                    <a:pt x="102" y="136"/>
                    <a:pt x="103" y="137"/>
                  </a:cubicBezTo>
                  <a:cubicBezTo>
                    <a:pt x="120" y="139"/>
                    <a:pt x="138" y="141"/>
                    <a:pt x="156" y="143"/>
                  </a:cubicBezTo>
                  <a:cubicBezTo>
                    <a:pt x="163" y="144"/>
                    <a:pt x="170" y="148"/>
                    <a:pt x="177" y="144"/>
                  </a:cubicBezTo>
                  <a:cubicBezTo>
                    <a:pt x="190" y="136"/>
                    <a:pt x="202" y="128"/>
                    <a:pt x="217" y="119"/>
                  </a:cubicBezTo>
                  <a:cubicBezTo>
                    <a:pt x="200" y="117"/>
                    <a:pt x="185" y="115"/>
                    <a:pt x="170" y="113"/>
                  </a:cubicBezTo>
                  <a:cubicBezTo>
                    <a:pt x="161" y="112"/>
                    <a:pt x="150" y="108"/>
                    <a:pt x="142" y="111"/>
                  </a:cubicBezTo>
                  <a:cubicBezTo>
                    <a:pt x="128" y="116"/>
                    <a:pt x="115" y="126"/>
                    <a:pt x="102" y="134"/>
                  </a:cubicBezTo>
                  <a:close/>
                  <a:moveTo>
                    <a:pt x="279" y="83"/>
                  </a:moveTo>
                  <a:cubicBezTo>
                    <a:pt x="279" y="82"/>
                    <a:pt x="279" y="82"/>
                    <a:pt x="279" y="81"/>
                  </a:cubicBezTo>
                  <a:cubicBezTo>
                    <a:pt x="264" y="79"/>
                    <a:pt x="249" y="77"/>
                    <a:pt x="234" y="75"/>
                  </a:cubicBezTo>
                  <a:cubicBezTo>
                    <a:pt x="224" y="74"/>
                    <a:pt x="214" y="70"/>
                    <a:pt x="204" y="75"/>
                  </a:cubicBezTo>
                  <a:cubicBezTo>
                    <a:pt x="192" y="81"/>
                    <a:pt x="181" y="89"/>
                    <a:pt x="168" y="97"/>
                  </a:cubicBezTo>
                  <a:cubicBezTo>
                    <a:pt x="193" y="100"/>
                    <a:pt x="216" y="103"/>
                    <a:pt x="239" y="106"/>
                  </a:cubicBezTo>
                  <a:cubicBezTo>
                    <a:pt x="241" y="107"/>
                    <a:pt x="243" y="105"/>
                    <a:pt x="244" y="104"/>
                  </a:cubicBezTo>
                  <a:cubicBezTo>
                    <a:pt x="256" y="97"/>
                    <a:pt x="268" y="90"/>
                    <a:pt x="279" y="83"/>
                  </a:cubicBezTo>
                  <a:close/>
                  <a:moveTo>
                    <a:pt x="52" y="84"/>
                  </a:moveTo>
                  <a:cubicBezTo>
                    <a:pt x="70" y="87"/>
                    <a:pt x="85" y="89"/>
                    <a:pt x="100" y="91"/>
                  </a:cubicBezTo>
                  <a:cubicBezTo>
                    <a:pt x="112" y="92"/>
                    <a:pt x="123" y="96"/>
                    <a:pt x="135" y="88"/>
                  </a:cubicBezTo>
                  <a:cubicBezTo>
                    <a:pt x="142" y="82"/>
                    <a:pt x="151" y="78"/>
                    <a:pt x="159" y="73"/>
                  </a:cubicBezTo>
                  <a:cubicBezTo>
                    <a:pt x="161" y="72"/>
                    <a:pt x="164" y="72"/>
                    <a:pt x="163" y="69"/>
                  </a:cubicBezTo>
                  <a:cubicBezTo>
                    <a:pt x="162" y="66"/>
                    <a:pt x="159" y="67"/>
                    <a:pt x="157" y="67"/>
                  </a:cubicBezTo>
                  <a:cubicBezTo>
                    <a:pt x="143" y="66"/>
                    <a:pt x="128" y="63"/>
                    <a:pt x="113" y="61"/>
                  </a:cubicBezTo>
                  <a:cubicBezTo>
                    <a:pt x="105" y="60"/>
                    <a:pt x="96" y="59"/>
                    <a:pt x="88" y="63"/>
                  </a:cubicBezTo>
                  <a:cubicBezTo>
                    <a:pt x="77" y="70"/>
                    <a:pt x="66" y="76"/>
                    <a:pt x="52" y="84"/>
                  </a:cubicBezTo>
                  <a:close/>
                </a:path>
              </a:pathLst>
            </a:custGeom>
            <a:solidFill>
              <a:srgbClr val="9A9A9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79" name="Google Shape;479;p24"/>
            <p:cNvSpPr/>
            <p:nvPr/>
          </p:nvSpPr>
          <p:spPr>
            <a:xfrm>
              <a:off x="8867775" y="7115176"/>
              <a:ext cx="762000" cy="361950"/>
            </a:xfrm>
            <a:custGeom>
              <a:avLst/>
              <a:gdLst/>
              <a:ahLst/>
              <a:cxnLst/>
              <a:rect l="l" t="t" r="r" b="b"/>
              <a:pathLst>
                <a:path w="343" h="163" extrusionOk="0">
                  <a:moveTo>
                    <a:pt x="84" y="140"/>
                  </a:moveTo>
                  <a:cubicBezTo>
                    <a:pt x="56" y="137"/>
                    <a:pt x="28" y="134"/>
                    <a:pt x="0" y="132"/>
                  </a:cubicBezTo>
                  <a:cubicBezTo>
                    <a:pt x="0" y="124"/>
                    <a:pt x="1" y="116"/>
                    <a:pt x="1" y="108"/>
                  </a:cubicBezTo>
                  <a:cubicBezTo>
                    <a:pt x="1" y="108"/>
                    <a:pt x="2" y="108"/>
                    <a:pt x="2" y="108"/>
                  </a:cubicBezTo>
                  <a:cubicBezTo>
                    <a:pt x="2" y="107"/>
                    <a:pt x="1" y="107"/>
                    <a:pt x="1" y="106"/>
                  </a:cubicBezTo>
                  <a:cubicBezTo>
                    <a:pt x="1" y="86"/>
                    <a:pt x="1" y="66"/>
                    <a:pt x="1" y="46"/>
                  </a:cubicBezTo>
                  <a:cubicBezTo>
                    <a:pt x="3" y="44"/>
                    <a:pt x="3" y="43"/>
                    <a:pt x="1" y="42"/>
                  </a:cubicBezTo>
                  <a:cubicBezTo>
                    <a:pt x="1" y="38"/>
                    <a:pt x="1" y="34"/>
                    <a:pt x="1" y="30"/>
                  </a:cubicBezTo>
                  <a:cubicBezTo>
                    <a:pt x="3" y="28"/>
                    <a:pt x="3" y="27"/>
                    <a:pt x="1" y="26"/>
                  </a:cubicBezTo>
                  <a:cubicBezTo>
                    <a:pt x="1" y="24"/>
                    <a:pt x="1" y="23"/>
                    <a:pt x="1" y="22"/>
                  </a:cubicBezTo>
                  <a:cubicBezTo>
                    <a:pt x="3" y="18"/>
                    <a:pt x="3" y="15"/>
                    <a:pt x="1" y="11"/>
                  </a:cubicBezTo>
                  <a:cubicBezTo>
                    <a:pt x="1" y="8"/>
                    <a:pt x="1" y="5"/>
                    <a:pt x="1" y="1"/>
                  </a:cubicBezTo>
                  <a:cubicBezTo>
                    <a:pt x="9" y="4"/>
                    <a:pt x="17" y="8"/>
                    <a:pt x="26" y="8"/>
                  </a:cubicBezTo>
                  <a:cubicBezTo>
                    <a:pt x="28" y="8"/>
                    <a:pt x="31" y="10"/>
                    <a:pt x="32" y="12"/>
                  </a:cubicBezTo>
                  <a:cubicBezTo>
                    <a:pt x="36" y="22"/>
                    <a:pt x="44" y="19"/>
                    <a:pt x="52" y="19"/>
                  </a:cubicBezTo>
                  <a:cubicBezTo>
                    <a:pt x="103" y="19"/>
                    <a:pt x="154" y="19"/>
                    <a:pt x="206" y="20"/>
                  </a:cubicBezTo>
                  <a:cubicBezTo>
                    <a:pt x="212" y="20"/>
                    <a:pt x="217" y="19"/>
                    <a:pt x="220" y="13"/>
                  </a:cubicBezTo>
                  <a:cubicBezTo>
                    <a:pt x="222" y="9"/>
                    <a:pt x="226" y="7"/>
                    <a:pt x="231" y="7"/>
                  </a:cubicBezTo>
                  <a:cubicBezTo>
                    <a:pt x="235" y="8"/>
                    <a:pt x="239" y="7"/>
                    <a:pt x="243" y="6"/>
                  </a:cubicBezTo>
                  <a:cubicBezTo>
                    <a:pt x="251" y="3"/>
                    <a:pt x="257" y="8"/>
                    <a:pt x="258" y="16"/>
                  </a:cubicBezTo>
                  <a:cubicBezTo>
                    <a:pt x="258" y="21"/>
                    <a:pt x="260" y="19"/>
                    <a:pt x="262" y="19"/>
                  </a:cubicBezTo>
                  <a:cubicBezTo>
                    <a:pt x="284" y="19"/>
                    <a:pt x="306" y="19"/>
                    <a:pt x="328" y="19"/>
                  </a:cubicBezTo>
                  <a:cubicBezTo>
                    <a:pt x="334" y="19"/>
                    <a:pt x="335" y="15"/>
                    <a:pt x="337" y="11"/>
                  </a:cubicBezTo>
                  <a:cubicBezTo>
                    <a:pt x="339" y="7"/>
                    <a:pt x="336" y="0"/>
                    <a:pt x="343" y="0"/>
                  </a:cubicBezTo>
                  <a:cubicBezTo>
                    <a:pt x="342" y="47"/>
                    <a:pt x="342" y="95"/>
                    <a:pt x="341" y="142"/>
                  </a:cubicBezTo>
                  <a:cubicBezTo>
                    <a:pt x="341" y="149"/>
                    <a:pt x="341" y="156"/>
                    <a:pt x="341" y="162"/>
                  </a:cubicBezTo>
                  <a:cubicBezTo>
                    <a:pt x="337" y="162"/>
                    <a:pt x="334" y="163"/>
                    <a:pt x="331" y="162"/>
                  </a:cubicBezTo>
                  <a:cubicBezTo>
                    <a:pt x="305" y="160"/>
                    <a:pt x="279" y="157"/>
                    <a:pt x="252" y="154"/>
                  </a:cubicBezTo>
                  <a:cubicBezTo>
                    <a:pt x="228" y="152"/>
                    <a:pt x="203" y="151"/>
                    <a:pt x="178" y="148"/>
                  </a:cubicBezTo>
                  <a:lnTo>
                    <a:pt x="84" y="140"/>
                  </a:lnTo>
                  <a:close/>
                </a:path>
              </a:pathLst>
            </a:custGeom>
            <a:solidFill>
              <a:srgbClr val="3136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0" name="Google Shape;480;p24"/>
            <p:cNvSpPr/>
            <p:nvPr/>
          </p:nvSpPr>
          <p:spPr>
            <a:xfrm>
              <a:off x="8470900" y="5064126"/>
              <a:ext cx="703262" cy="303213"/>
            </a:xfrm>
            <a:custGeom>
              <a:avLst/>
              <a:gdLst/>
              <a:ahLst/>
              <a:cxnLst/>
              <a:rect l="l" t="t" r="r" b="b"/>
              <a:pathLst>
                <a:path w="316" h="136" extrusionOk="0">
                  <a:moveTo>
                    <a:pt x="316" y="0"/>
                  </a:moveTo>
                  <a:cubicBezTo>
                    <a:pt x="313" y="11"/>
                    <a:pt x="310" y="22"/>
                    <a:pt x="307" y="33"/>
                  </a:cubicBezTo>
                  <a:cubicBezTo>
                    <a:pt x="305" y="35"/>
                    <a:pt x="303" y="36"/>
                    <a:pt x="302" y="39"/>
                  </a:cubicBezTo>
                  <a:cubicBezTo>
                    <a:pt x="272" y="74"/>
                    <a:pt x="238" y="105"/>
                    <a:pt x="195" y="123"/>
                  </a:cubicBezTo>
                  <a:cubicBezTo>
                    <a:pt x="187" y="118"/>
                    <a:pt x="186" y="110"/>
                    <a:pt x="183" y="103"/>
                  </a:cubicBezTo>
                  <a:cubicBezTo>
                    <a:pt x="179" y="95"/>
                    <a:pt x="176" y="86"/>
                    <a:pt x="170" y="79"/>
                  </a:cubicBezTo>
                  <a:cubicBezTo>
                    <a:pt x="161" y="71"/>
                    <a:pt x="152" y="77"/>
                    <a:pt x="143" y="80"/>
                  </a:cubicBezTo>
                  <a:cubicBezTo>
                    <a:pt x="133" y="83"/>
                    <a:pt x="127" y="91"/>
                    <a:pt x="126" y="101"/>
                  </a:cubicBezTo>
                  <a:cubicBezTo>
                    <a:pt x="126" y="113"/>
                    <a:pt x="126" y="125"/>
                    <a:pt x="128" y="136"/>
                  </a:cubicBezTo>
                  <a:cubicBezTo>
                    <a:pt x="92" y="134"/>
                    <a:pt x="61" y="121"/>
                    <a:pt x="33" y="98"/>
                  </a:cubicBezTo>
                  <a:cubicBezTo>
                    <a:pt x="35" y="95"/>
                    <a:pt x="37" y="93"/>
                    <a:pt x="38" y="90"/>
                  </a:cubicBezTo>
                  <a:cubicBezTo>
                    <a:pt x="47" y="77"/>
                    <a:pt x="47" y="63"/>
                    <a:pt x="33" y="55"/>
                  </a:cubicBezTo>
                  <a:cubicBezTo>
                    <a:pt x="22" y="48"/>
                    <a:pt x="11" y="44"/>
                    <a:pt x="0" y="41"/>
                  </a:cubicBezTo>
                  <a:cubicBezTo>
                    <a:pt x="0" y="41"/>
                    <a:pt x="91" y="76"/>
                    <a:pt x="160" y="66"/>
                  </a:cubicBezTo>
                  <a:cubicBezTo>
                    <a:pt x="238" y="55"/>
                    <a:pt x="316" y="0"/>
                    <a:pt x="316" y="0"/>
                  </a:cubicBezTo>
                  <a:close/>
                </a:path>
              </a:pathLst>
            </a:custGeom>
            <a:solidFill>
              <a:srgbClr val="E4A8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1" name="Google Shape;481;p24"/>
            <p:cNvSpPr/>
            <p:nvPr/>
          </p:nvSpPr>
          <p:spPr>
            <a:xfrm>
              <a:off x="8348663" y="7359651"/>
              <a:ext cx="1574800" cy="176213"/>
            </a:xfrm>
            <a:custGeom>
              <a:avLst/>
              <a:gdLst/>
              <a:ahLst/>
              <a:cxnLst/>
              <a:rect l="l" t="t" r="r" b="b"/>
              <a:pathLst>
                <a:path w="708" h="79" extrusionOk="0">
                  <a:moveTo>
                    <a:pt x="411" y="38"/>
                  </a:moveTo>
                  <a:cubicBezTo>
                    <a:pt x="436" y="41"/>
                    <a:pt x="461" y="42"/>
                    <a:pt x="485" y="44"/>
                  </a:cubicBezTo>
                  <a:cubicBezTo>
                    <a:pt x="512" y="47"/>
                    <a:pt x="538" y="50"/>
                    <a:pt x="564" y="52"/>
                  </a:cubicBezTo>
                  <a:cubicBezTo>
                    <a:pt x="567" y="53"/>
                    <a:pt x="570" y="52"/>
                    <a:pt x="574" y="52"/>
                  </a:cubicBezTo>
                  <a:cubicBezTo>
                    <a:pt x="592" y="54"/>
                    <a:pt x="610" y="57"/>
                    <a:pt x="629" y="58"/>
                  </a:cubicBezTo>
                  <a:cubicBezTo>
                    <a:pt x="653" y="61"/>
                    <a:pt x="677" y="63"/>
                    <a:pt x="701" y="64"/>
                  </a:cubicBezTo>
                  <a:cubicBezTo>
                    <a:pt x="708" y="65"/>
                    <a:pt x="706" y="69"/>
                    <a:pt x="707" y="73"/>
                  </a:cubicBezTo>
                  <a:cubicBezTo>
                    <a:pt x="707" y="79"/>
                    <a:pt x="703" y="79"/>
                    <a:pt x="700" y="78"/>
                  </a:cubicBezTo>
                  <a:cubicBezTo>
                    <a:pt x="661" y="75"/>
                    <a:pt x="623" y="71"/>
                    <a:pt x="584" y="67"/>
                  </a:cubicBezTo>
                  <a:cubicBezTo>
                    <a:pt x="545" y="64"/>
                    <a:pt x="505" y="60"/>
                    <a:pt x="465" y="56"/>
                  </a:cubicBezTo>
                  <a:cubicBezTo>
                    <a:pt x="418" y="52"/>
                    <a:pt x="370" y="47"/>
                    <a:pt x="322" y="43"/>
                  </a:cubicBezTo>
                  <a:cubicBezTo>
                    <a:pt x="284" y="39"/>
                    <a:pt x="245" y="36"/>
                    <a:pt x="206" y="32"/>
                  </a:cubicBezTo>
                  <a:cubicBezTo>
                    <a:pt x="158" y="28"/>
                    <a:pt x="110" y="23"/>
                    <a:pt x="62" y="19"/>
                  </a:cubicBezTo>
                  <a:cubicBezTo>
                    <a:pt x="42" y="17"/>
                    <a:pt x="22" y="16"/>
                    <a:pt x="2" y="14"/>
                  </a:cubicBezTo>
                  <a:cubicBezTo>
                    <a:pt x="1" y="9"/>
                    <a:pt x="1" y="5"/>
                    <a:pt x="0" y="0"/>
                  </a:cubicBezTo>
                  <a:cubicBezTo>
                    <a:pt x="17" y="1"/>
                    <a:pt x="33" y="3"/>
                    <a:pt x="50" y="4"/>
                  </a:cubicBezTo>
                  <a:cubicBezTo>
                    <a:pt x="86" y="7"/>
                    <a:pt x="122" y="11"/>
                    <a:pt x="158" y="14"/>
                  </a:cubicBezTo>
                  <a:cubicBezTo>
                    <a:pt x="183" y="17"/>
                    <a:pt x="208" y="19"/>
                    <a:pt x="233" y="22"/>
                  </a:cubicBezTo>
                  <a:cubicBezTo>
                    <a:pt x="261" y="24"/>
                    <a:pt x="289" y="27"/>
                    <a:pt x="317" y="30"/>
                  </a:cubicBezTo>
                  <a:lnTo>
                    <a:pt x="411" y="38"/>
                  </a:ln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2" name="Google Shape;482;p24"/>
            <p:cNvSpPr/>
            <p:nvPr/>
          </p:nvSpPr>
          <p:spPr>
            <a:xfrm>
              <a:off x="8166100" y="5189538"/>
              <a:ext cx="215900" cy="985838"/>
            </a:xfrm>
            <a:custGeom>
              <a:avLst/>
              <a:gdLst/>
              <a:ahLst/>
              <a:cxnLst/>
              <a:rect l="l" t="t" r="r" b="b"/>
              <a:pathLst>
                <a:path w="97" h="444" extrusionOk="0">
                  <a:moveTo>
                    <a:pt x="96" y="0"/>
                  </a:moveTo>
                  <a:cubicBezTo>
                    <a:pt x="97" y="3"/>
                    <a:pt x="96" y="5"/>
                    <a:pt x="95" y="7"/>
                  </a:cubicBezTo>
                  <a:cubicBezTo>
                    <a:pt x="75" y="30"/>
                    <a:pt x="58" y="56"/>
                    <a:pt x="39" y="81"/>
                  </a:cubicBezTo>
                  <a:cubicBezTo>
                    <a:pt x="37" y="84"/>
                    <a:pt x="37" y="87"/>
                    <a:pt x="39" y="89"/>
                  </a:cubicBezTo>
                  <a:cubicBezTo>
                    <a:pt x="47" y="106"/>
                    <a:pt x="55" y="122"/>
                    <a:pt x="63" y="138"/>
                  </a:cubicBezTo>
                  <a:cubicBezTo>
                    <a:pt x="66" y="146"/>
                    <a:pt x="69" y="144"/>
                    <a:pt x="74" y="139"/>
                  </a:cubicBezTo>
                  <a:cubicBezTo>
                    <a:pt x="76" y="136"/>
                    <a:pt x="80" y="133"/>
                    <a:pt x="83" y="131"/>
                  </a:cubicBezTo>
                  <a:cubicBezTo>
                    <a:pt x="85" y="130"/>
                    <a:pt x="87" y="126"/>
                    <a:pt x="89" y="129"/>
                  </a:cubicBezTo>
                  <a:cubicBezTo>
                    <a:pt x="91" y="131"/>
                    <a:pt x="90" y="134"/>
                    <a:pt x="89" y="136"/>
                  </a:cubicBezTo>
                  <a:cubicBezTo>
                    <a:pt x="84" y="141"/>
                    <a:pt x="79" y="146"/>
                    <a:pt x="75" y="152"/>
                  </a:cubicBezTo>
                  <a:cubicBezTo>
                    <a:pt x="59" y="169"/>
                    <a:pt x="45" y="187"/>
                    <a:pt x="28" y="204"/>
                  </a:cubicBezTo>
                  <a:cubicBezTo>
                    <a:pt x="18" y="215"/>
                    <a:pt x="22" y="226"/>
                    <a:pt x="24" y="237"/>
                  </a:cubicBezTo>
                  <a:cubicBezTo>
                    <a:pt x="31" y="280"/>
                    <a:pt x="38" y="324"/>
                    <a:pt x="44" y="367"/>
                  </a:cubicBezTo>
                  <a:cubicBezTo>
                    <a:pt x="47" y="389"/>
                    <a:pt x="50" y="411"/>
                    <a:pt x="53" y="432"/>
                  </a:cubicBezTo>
                  <a:cubicBezTo>
                    <a:pt x="54" y="436"/>
                    <a:pt x="52" y="439"/>
                    <a:pt x="50" y="444"/>
                  </a:cubicBezTo>
                  <a:cubicBezTo>
                    <a:pt x="41" y="433"/>
                    <a:pt x="41" y="420"/>
                    <a:pt x="38" y="409"/>
                  </a:cubicBezTo>
                  <a:cubicBezTo>
                    <a:pt x="31" y="376"/>
                    <a:pt x="25" y="343"/>
                    <a:pt x="18" y="310"/>
                  </a:cubicBezTo>
                  <a:cubicBezTo>
                    <a:pt x="13" y="280"/>
                    <a:pt x="7" y="250"/>
                    <a:pt x="2" y="221"/>
                  </a:cubicBezTo>
                  <a:cubicBezTo>
                    <a:pt x="0" y="213"/>
                    <a:pt x="1" y="206"/>
                    <a:pt x="8" y="200"/>
                  </a:cubicBezTo>
                  <a:cubicBezTo>
                    <a:pt x="21" y="189"/>
                    <a:pt x="33" y="177"/>
                    <a:pt x="46" y="167"/>
                  </a:cubicBezTo>
                  <a:cubicBezTo>
                    <a:pt x="51" y="162"/>
                    <a:pt x="52" y="159"/>
                    <a:pt x="49" y="153"/>
                  </a:cubicBezTo>
                  <a:cubicBezTo>
                    <a:pt x="38" y="134"/>
                    <a:pt x="29" y="113"/>
                    <a:pt x="19" y="94"/>
                  </a:cubicBezTo>
                  <a:cubicBezTo>
                    <a:pt x="14" y="86"/>
                    <a:pt x="16" y="80"/>
                    <a:pt x="22" y="74"/>
                  </a:cubicBezTo>
                  <a:cubicBezTo>
                    <a:pt x="42" y="54"/>
                    <a:pt x="62" y="33"/>
                    <a:pt x="83" y="13"/>
                  </a:cubicBezTo>
                  <a:cubicBezTo>
                    <a:pt x="85" y="11"/>
                    <a:pt x="88" y="9"/>
                    <a:pt x="88" y="5"/>
                  </a:cubicBezTo>
                  <a:cubicBezTo>
                    <a:pt x="91" y="3"/>
                    <a:pt x="93" y="1"/>
                    <a:pt x="96" y="0"/>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3" name="Google Shape;483;p24"/>
            <p:cNvSpPr/>
            <p:nvPr/>
          </p:nvSpPr>
          <p:spPr>
            <a:xfrm>
              <a:off x="8501063" y="7588251"/>
              <a:ext cx="817562" cy="546100"/>
            </a:xfrm>
            <a:custGeom>
              <a:avLst/>
              <a:gdLst/>
              <a:ahLst/>
              <a:cxnLst/>
              <a:rect l="l" t="t" r="r" b="b"/>
              <a:pathLst>
                <a:path w="368" h="246" extrusionOk="0">
                  <a:moveTo>
                    <a:pt x="5" y="246"/>
                  </a:moveTo>
                  <a:cubicBezTo>
                    <a:pt x="0" y="237"/>
                    <a:pt x="4" y="228"/>
                    <a:pt x="3" y="219"/>
                  </a:cubicBezTo>
                  <a:cubicBezTo>
                    <a:pt x="4" y="216"/>
                    <a:pt x="8" y="214"/>
                    <a:pt x="11" y="212"/>
                  </a:cubicBezTo>
                  <a:cubicBezTo>
                    <a:pt x="125" y="145"/>
                    <a:pt x="240" y="77"/>
                    <a:pt x="354" y="9"/>
                  </a:cubicBezTo>
                  <a:cubicBezTo>
                    <a:pt x="357" y="8"/>
                    <a:pt x="361" y="7"/>
                    <a:pt x="361" y="3"/>
                  </a:cubicBezTo>
                  <a:cubicBezTo>
                    <a:pt x="363" y="3"/>
                    <a:pt x="366" y="0"/>
                    <a:pt x="367" y="5"/>
                  </a:cubicBezTo>
                  <a:cubicBezTo>
                    <a:pt x="368" y="8"/>
                    <a:pt x="368" y="10"/>
                    <a:pt x="365" y="12"/>
                  </a:cubicBezTo>
                  <a:cubicBezTo>
                    <a:pt x="358" y="16"/>
                    <a:pt x="352" y="21"/>
                    <a:pt x="345" y="25"/>
                  </a:cubicBezTo>
                  <a:cubicBezTo>
                    <a:pt x="233" y="97"/>
                    <a:pt x="122" y="170"/>
                    <a:pt x="10" y="243"/>
                  </a:cubicBezTo>
                  <a:cubicBezTo>
                    <a:pt x="8" y="244"/>
                    <a:pt x="6" y="245"/>
                    <a:pt x="5" y="246"/>
                  </a:cubicBezTo>
                  <a:close/>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4" name="Google Shape;484;p24"/>
            <p:cNvSpPr/>
            <p:nvPr/>
          </p:nvSpPr>
          <p:spPr>
            <a:xfrm>
              <a:off x="9259888" y="4183063"/>
              <a:ext cx="220662" cy="350838"/>
            </a:xfrm>
            <a:custGeom>
              <a:avLst/>
              <a:gdLst/>
              <a:ahLst/>
              <a:cxnLst/>
              <a:rect l="l" t="t" r="r" b="b"/>
              <a:pathLst>
                <a:path w="99" h="158" extrusionOk="0">
                  <a:moveTo>
                    <a:pt x="59" y="120"/>
                  </a:moveTo>
                  <a:cubicBezTo>
                    <a:pt x="58" y="101"/>
                    <a:pt x="61" y="81"/>
                    <a:pt x="57" y="61"/>
                  </a:cubicBezTo>
                  <a:cubicBezTo>
                    <a:pt x="57" y="59"/>
                    <a:pt x="58" y="57"/>
                    <a:pt x="55" y="56"/>
                  </a:cubicBezTo>
                  <a:cubicBezTo>
                    <a:pt x="53" y="56"/>
                    <a:pt x="51" y="58"/>
                    <a:pt x="50" y="59"/>
                  </a:cubicBezTo>
                  <a:cubicBezTo>
                    <a:pt x="46" y="64"/>
                    <a:pt x="43" y="70"/>
                    <a:pt x="38" y="75"/>
                  </a:cubicBezTo>
                  <a:cubicBezTo>
                    <a:pt x="34" y="79"/>
                    <a:pt x="33" y="83"/>
                    <a:pt x="36" y="89"/>
                  </a:cubicBezTo>
                  <a:cubicBezTo>
                    <a:pt x="46" y="105"/>
                    <a:pt x="38" y="127"/>
                    <a:pt x="21" y="136"/>
                  </a:cubicBezTo>
                  <a:cubicBezTo>
                    <a:pt x="18" y="136"/>
                    <a:pt x="15" y="136"/>
                    <a:pt x="13" y="136"/>
                  </a:cubicBezTo>
                  <a:cubicBezTo>
                    <a:pt x="0" y="113"/>
                    <a:pt x="4" y="92"/>
                    <a:pt x="16" y="72"/>
                  </a:cubicBezTo>
                  <a:cubicBezTo>
                    <a:pt x="21" y="63"/>
                    <a:pt x="29" y="59"/>
                    <a:pt x="38" y="55"/>
                  </a:cubicBezTo>
                  <a:cubicBezTo>
                    <a:pt x="45" y="52"/>
                    <a:pt x="46" y="48"/>
                    <a:pt x="44" y="41"/>
                  </a:cubicBezTo>
                  <a:cubicBezTo>
                    <a:pt x="42" y="29"/>
                    <a:pt x="42" y="16"/>
                    <a:pt x="45" y="3"/>
                  </a:cubicBezTo>
                  <a:cubicBezTo>
                    <a:pt x="64" y="0"/>
                    <a:pt x="76" y="10"/>
                    <a:pt x="87" y="24"/>
                  </a:cubicBezTo>
                  <a:cubicBezTo>
                    <a:pt x="99" y="67"/>
                    <a:pt x="86" y="120"/>
                    <a:pt x="65" y="158"/>
                  </a:cubicBezTo>
                  <a:cubicBezTo>
                    <a:pt x="62" y="153"/>
                    <a:pt x="46" y="141"/>
                    <a:pt x="52" y="127"/>
                  </a:cubicBezTo>
                  <a:lnTo>
                    <a:pt x="59" y="120"/>
                  </a:lnTo>
                  <a:close/>
                </a:path>
              </a:pathLst>
            </a:custGeom>
            <a:solidFill>
              <a:srgbClr val="E4A8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5" name="Google Shape;485;p24"/>
            <p:cNvSpPr/>
            <p:nvPr/>
          </p:nvSpPr>
          <p:spPr>
            <a:xfrm>
              <a:off x="9102725" y="3717926"/>
              <a:ext cx="409575" cy="185738"/>
            </a:xfrm>
            <a:custGeom>
              <a:avLst/>
              <a:gdLst/>
              <a:ahLst/>
              <a:cxnLst/>
              <a:rect l="l" t="t" r="r" b="b"/>
              <a:pathLst>
                <a:path w="184" h="83" extrusionOk="0">
                  <a:moveTo>
                    <a:pt x="184" y="77"/>
                  </a:moveTo>
                  <a:cubicBezTo>
                    <a:pt x="176" y="83"/>
                    <a:pt x="166" y="81"/>
                    <a:pt x="157" y="80"/>
                  </a:cubicBezTo>
                  <a:cubicBezTo>
                    <a:pt x="111" y="76"/>
                    <a:pt x="68" y="62"/>
                    <a:pt x="29" y="37"/>
                  </a:cubicBezTo>
                  <a:cubicBezTo>
                    <a:pt x="29" y="37"/>
                    <a:pt x="28" y="37"/>
                    <a:pt x="27" y="37"/>
                  </a:cubicBezTo>
                  <a:cubicBezTo>
                    <a:pt x="21" y="31"/>
                    <a:pt x="15" y="25"/>
                    <a:pt x="9" y="19"/>
                  </a:cubicBezTo>
                  <a:cubicBezTo>
                    <a:pt x="7" y="17"/>
                    <a:pt x="0" y="14"/>
                    <a:pt x="6" y="8"/>
                  </a:cubicBezTo>
                  <a:cubicBezTo>
                    <a:pt x="11" y="4"/>
                    <a:pt x="15" y="0"/>
                    <a:pt x="21" y="6"/>
                  </a:cubicBezTo>
                  <a:cubicBezTo>
                    <a:pt x="37" y="24"/>
                    <a:pt x="58" y="34"/>
                    <a:pt x="79" y="44"/>
                  </a:cubicBezTo>
                  <a:cubicBezTo>
                    <a:pt x="112" y="58"/>
                    <a:pt x="148" y="64"/>
                    <a:pt x="184" y="65"/>
                  </a:cubicBezTo>
                  <a:cubicBezTo>
                    <a:pt x="184" y="69"/>
                    <a:pt x="184" y="73"/>
                    <a:pt x="184" y="77"/>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6" name="Google Shape;486;p24"/>
            <p:cNvSpPr/>
            <p:nvPr/>
          </p:nvSpPr>
          <p:spPr>
            <a:xfrm>
              <a:off x="9290050" y="4306888"/>
              <a:ext cx="115887" cy="280988"/>
            </a:xfrm>
            <a:custGeom>
              <a:avLst/>
              <a:gdLst/>
              <a:ahLst/>
              <a:cxnLst/>
              <a:rect l="l" t="t" r="r" b="b"/>
              <a:pathLst>
                <a:path w="52" h="126" extrusionOk="0">
                  <a:moveTo>
                    <a:pt x="0" y="80"/>
                  </a:moveTo>
                  <a:cubicBezTo>
                    <a:pt x="25" y="79"/>
                    <a:pt x="33" y="49"/>
                    <a:pt x="23" y="33"/>
                  </a:cubicBezTo>
                  <a:cubicBezTo>
                    <a:pt x="20" y="27"/>
                    <a:pt x="21" y="23"/>
                    <a:pt x="25" y="19"/>
                  </a:cubicBezTo>
                  <a:cubicBezTo>
                    <a:pt x="30" y="14"/>
                    <a:pt x="33" y="8"/>
                    <a:pt x="37" y="3"/>
                  </a:cubicBezTo>
                  <a:cubicBezTo>
                    <a:pt x="38" y="2"/>
                    <a:pt x="40" y="0"/>
                    <a:pt x="42" y="0"/>
                  </a:cubicBezTo>
                  <a:cubicBezTo>
                    <a:pt x="45" y="1"/>
                    <a:pt x="44" y="3"/>
                    <a:pt x="44" y="5"/>
                  </a:cubicBezTo>
                  <a:cubicBezTo>
                    <a:pt x="48" y="25"/>
                    <a:pt x="45" y="45"/>
                    <a:pt x="46" y="64"/>
                  </a:cubicBezTo>
                  <a:cubicBezTo>
                    <a:pt x="36" y="78"/>
                    <a:pt x="36" y="80"/>
                    <a:pt x="46" y="93"/>
                  </a:cubicBezTo>
                  <a:cubicBezTo>
                    <a:pt x="48" y="96"/>
                    <a:pt x="50" y="99"/>
                    <a:pt x="52" y="102"/>
                  </a:cubicBezTo>
                  <a:cubicBezTo>
                    <a:pt x="49" y="108"/>
                    <a:pt x="41" y="121"/>
                    <a:pt x="34" y="126"/>
                  </a:cubicBezTo>
                  <a:cubicBezTo>
                    <a:pt x="31" y="122"/>
                    <a:pt x="29" y="120"/>
                    <a:pt x="26" y="115"/>
                  </a:cubicBezTo>
                  <a:lnTo>
                    <a:pt x="0" y="80"/>
                  </a:ln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7" name="Google Shape;487;p24"/>
            <p:cNvSpPr/>
            <p:nvPr/>
          </p:nvSpPr>
          <p:spPr>
            <a:xfrm>
              <a:off x="9234488" y="3951288"/>
              <a:ext cx="266700" cy="114300"/>
            </a:xfrm>
            <a:custGeom>
              <a:avLst/>
              <a:gdLst/>
              <a:ahLst/>
              <a:cxnLst/>
              <a:rect l="l" t="t" r="r" b="b"/>
              <a:pathLst>
                <a:path w="120" h="51" extrusionOk="0">
                  <a:moveTo>
                    <a:pt x="119" y="46"/>
                  </a:moveTo>
                  <a:cubicBezTo>
                    <a:pt x="103" y="51"/>
                    <a:pt x="87" y="49"/>
                    <a:pt x="72" y="46"/>
                  </a:cubicBezTo>
                  <a:cubicBezTo>
                    <a:pt x="48" y="41"/>
                    <a:pt x="26" y="32"/>
                    <a:pt x="6" y="19"/>
                  </a:cubicBezTo>
                  <a:cubicBezTo>
                    <a:pt x="2" y="16"/>
                    <a:pt x="0" y="13"/>
                    <a:pt x="4" y="8"/>
                  </a:cubicBezTo>
                  <a:cubicBezTo>
                    <a:pt x="7" y="5"/>
                    <a:pt x="9" y="0"/>
                    <a:pt x="16" y="5"/>
                  </a:cubicBezTo>
                  <a:cubicBezTo>
                    <a:pt x="33" y="17"/>
                    <a:pt x="53" y="25"/>
                    <a:pt x="74" y="28"/>
                  </a:cubicBezTo>
                  <a:cubicBezTo>
                    <a:pt x="86" y="30"/>
                    <a:pt x="98" y="34"/>
                    <a:pt x="110" y="31"/>
                  </a:cubicBezTo>
                  <a:cubicBezTo>
                    <a:pt x="113" y="30"/>
                    <a:pt x="115" y="31"/>
                    <a:pt x="115" y="35"/>
                  </a:cubicBezTo>
                  <a:cubicBezTo>
                    <a:pt x="116" y="38"/>
                    <a:pt x="117" y="40"/>
                    <a:pt x="120" y="42"/>
                  </a:cubicBezTo>
                  <a:cubicBezTo>
                    <a:pt x="119" y="44"/>
                    <a:pt x="119" y="45"/>
                    <a:pt x="119" y="46"/>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8" name="Google Shape;488;p24"/>
            <p:cNvSpPr/>
            <p:nvPr/>
          </p:nvSpPr>
          <p:spPr>
            <a:xfrm>
              <a:off x="9274175" y="4618038"/>
              <a:ext cx="46037" cy="117475"/>
            </a:xfrm>
            <a:custGeom>
              <a:avLst/>
              <a:gdLst/>
              <a:ahLst/>
              <a:cxnLst/>
              <a:rect l="l" t="t" r="r" b="b"/>
              <a:pathLst>
                <a:path w="21" h="53" extrusionOk="0">
                  <a:moveTo>
                    <a:pt x="9" y="4"/>
                  </a:moveTo>
                  <a:cubicBezTo>
                    <a:pt x="12" y="0"/>
                    <a:pt x="17" y="2"/>
                    <a:pt x="21" y="2"/>
                  </a:cubicBezTo>
                  <a:cubicBezTo>
                    <a:pt x="14" y="19"/>
                    <a:pt x="9" y="37"/>
                    <a:pt x="1" y="53"/>
                  </a:cubicBezTo>
                  <a:cubicBezTo>
                    <a:pt x="0" y="48"/>
                    <a:pt x="1" y="42"/>
                    <a:pt x="4" y="38"/>
                  </a:cubicBezTo>
                  <a:cubicBezTo>
                    <a:pt x="10" y="27"/>
                    <a:pt x="7" y="15"/>
                    <a:pt x="9" y="4"/>
                  </a:cubicBezTo>
                  <a:close/>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9" name="Google Shape;489;p24"/>
            <p:cNvSpPr/>
            <p:nvPr/>
          </p:nvSpPr>
          <p:spPr>
            <a:xfrm>
              <a:off x="6342063" y="7832726"/>
              <a:ext cx="23812" cy="17463"/>
            </a:xfrm>
            <a:custGeom>
              <a:avLst/>
              <a:gdLst/>
              <a:ahLst/>
              <a:cxnLst/>
              <a:rect l="l" t="t" r="r" b="b"/>
              <a:pathLst>
                <a:path w="11" h="8" extrusionOk="0">
                  <a:moveTo>
                    <a:pt x="11" y="0"/>
                  </a:moveTo>
                  <a:cubicBezTo>
                    <a:pt x="10" y="8"/>
                    <a:pt x="5" y="6"/>
                    <a:pt x="0" y="6"/>
                  </a:cubicBezTo>
                  <a:cubicBezTo>
                    <a:pt x="3" y="3"/>
                    <a:pt x="7" y="1"/>
                    <a:pt x="11" y="0"/>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0" name="Google Shape;490;p24"/>
            <p:cNvSpPr/>
            <p:nvPr/>
          </p:nvSpPr>
          <p:spPr>
            <a:xfrm>
              <a:off x="6253163" y="8339138"/>
              <a:ext cx="14287" cy="9525"/>
            </a:xfrm>
            <a:custGeom>
              <a:avLst/>
              <a:gdLst/>
              <a:ahLst/>
              <a:cxnLst/>
              <a:rect l="l" t="t" r="r" b="b"/>
              <a:pathLst>
                <a:path w="7" h="4" extrusionOk="0">
                  <a:moveTo>
                    <a:pt x="0" y="0"/>
                  </a:moveTo>
                  <a:cubicBezTo>
                    <a:pt x="3" y="0"/>
                    <a:pt x="7" y="0"/>
                    <a:pt x="7" y="4"/>
                  </a:cubicBezTo>
                  <a:cubicBezTo>
                    <a:pt x="4" y="4"/>
                    <a:pt x="2" y="2"/>
                    <a:pt x="0" y="0"/>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1" name="Google Shape;491;p24"/>
            <p:cNvSpPr/>
            <p:nvPr/>
          </p:nvSpPr>
          <p:spPr>
            <a:xfrm>
              <a:off x="8380413" y="5186363"/>
              <a:ext cx="4762" cy="4763"/>
            </a:xfrm>
            <a:custGeom>
              <a:avLst/>
              <a:gdLst/>
              <a:ahLst/>
              <a:cxnLst/>
              <a:rect l="l" t="t" r="r" b="b"/>
              <a:pathLst>
                <a:path w="2" h="2" extrusionOk="0">
                  <a:moveTo>
                    <a:pt x="2" y="0"/>
                  </a:moveTo>
                  <a:cubicBezTo>
                    <a:pt x="1" y="1"/>
                    <a:pt x="2" y="2"/>
                    <a:pt x="0" y="2"/>
                  </a:cubicBezTo>
                  <a:cubicBezTo>
                    <a:pt x="0" y="0"/>
                    <a:pt x="1" y="0"/>
                    <a:pt x="2" y="0"/>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2" name="Google Shape;492;p24"/>
            <p:cNvSpPr/>
            <p:nvPr/>
          </p:nvSpPr>
          <p:spPr>
            <a:xfrm>
              <a:off x="8451850" y="6731001"/>
              <a:ext cx="422275" cy="677863"/>
            </a:xfrm>
            <a:custGeom>
              <a:avLst/>
              <a:gdLst/>
              <a:ahLst/>
              <a:cxnLst/>
              <a:rect l="l" t="t" r="r" b="b"/>
              <a:pathLst>
                <a:path w="190" h="305" extrusionOk="0">
                  <a:moveTo>
                    <a:pt x="187" y="305"/>
                  </a:moveTo>
                  <a:cubicBezTo>
                    <a:pt x="162" y="302"/>
                    <a:pt x="137" y="300"/>
                    <a:pt x="112" y="297"/>
                  </a:cubicBezTo>
                  <a:cubicBezTo>
                    <a:pt x="76" y="294"/>
                    <a:pt x="40" y="290"/>
                    <a:pt x="4" y="287"/>
                  </a:cubicBezTo>
                  <a:cubicBezTo>
                    <a:pt x="4" y="286"/>
                    <a:pt x="4" y="284"/>
                    <a:pt x="3" y="283"/>
                  </a:cubicBezTo>
                  <a:cubicBezTo>
                    <a:pt x="3" y="282"/>
                    <a:pt x="3" y="282"/>
                    <a:pt x="3" y="281"/>
                  </a:cubicBezTo>
                  <a:cubicBezTo>
                    <a:pt x="3" y="280"/>
                    <a:pt x="3" y="278"/>
                    <a:pt x="3" y="277"/>
                  </a:cubicBezTo>
                  <a:cubicBezTo>
                    <a:pt x="4" y="269"/>
                    <a:pt x="4" y="262"/>
                    <a:pt x="2" y="255"/>
                  </a:cubicBezTo>
                  <a:cubicBezTo>
                    <a:pt x="3" y="196"/>
                    <a:pt x="0" y="137"/>
                    <a:pt x="0" y="78"/>
                  </a:cubicBezTo>
                  <a:cubicBezTo>
                    <a:pt x="4" y="72"/>
                    <a:pt x="11" y="73"/>
                    <a:pt x="16" y="70"/>
                  </a:cubicBezTo>
                  <a:cubicBezTo>
                    <a:pt x="16" y="76"/>
                    <a:pt x="17" y="82"/>
                    <a:pt x="16" y="87"/>
                  </a:cubicBezTo>
                  <a:cubicBezTo>
                    <a:pt x="14" y="94"/>
                    <a:pt x="17" y="99"/>
                    <a:pt x="20" y="105"/>
                  </a:cubicBezTo>
                  <a:cubicBezTo>
                    <a:pt x="40" y="136"/>
                    <a:pt x="60" y="166"/>
                    <a:pt x="80" y="197"/>
                  </a:cubicBezTo>
                  <a:cubicBezTo>
                    <a:pt x="84" y="203"/>
                    <a:pt x="86" y="204"/>
                    <a:pt x="91" y="198"/>
                  </a:cubicBezTo>
                  <a:cubicBezTo>
                    <a:pt x="117" y="168"/>
                    <a:pt x="143" y="139"/>
                    <a:pt x="169" y="109"/>
                  </a:cubicBezTo>
                  <a:cubicBezTo>
                    <a:pt x="172" y="105"/>
                    <a:pt x="174" y="102"/>
                    <a:pt x="173" y="97"/>
                  </a:cubicBezTo>
                  <a:cubicBezTo>
                    <a:pt x="171" y="68"/>
                    <a:pt x="169" y="38"/>
                    <a:pt x="167" y="9"/>
                  </a:cubicBezTo>
                  <a:cubicBezTo>
                    <a:pt x="171" y="5"/>
                    <a:pt x="178" y="0"/>
                    <a:pt x="181" y="3"/>
                  </a:cubicBezTo>
                  <a:cubicBezTo>
                    <a:pt x="186" y="7"/>
                    <a:pt x="190" y="14"/>
                    <a:pt x="190" y="22"/>
                  </a:cubicBezTo>
                  <a:cubicBezTo>
                    <a:pt x="189" y="67"/>
                    <a:pt x="188" y="113"/>
                    <a:pt x="188" y="158"/>
                  </a:cubicBezTo>
                  <a:cubicBezTo>
                    <a:pt x="188" y="164"/>
                    <a:pt x="188" y="169"/>
                    <a:pt x="188" y="174"/>
                  </a:cubicBezTo>
                  <a:cubicBezTo>
                    <a:pt x="188" y="178"/>
                    <a:pt x="188" y="181"/>
                    <a:pt x="188" y="184"/>
                  </a:cubicBezTo>
                  <a:cubicBezTo>
                    <a:pt x="188" y="188"/>
                    <a:pt x="188" y="191"/>
                    <a:pt x="188" y="195"/>
                  </a:cubicBezTo>
                  <a:cubicBezTo>
                    <a:pt x="188" y="196"/>
                    <a:pt x="188" y="197"/>
                    <a:pt x="188" y="199"/>
                  </a:cubicBezTo>
                  <a:cubicBezTo>
                    <a:pt x="188" y="200"/>
                    <a:pt x="188" y="201"/>
                    <a:pt x="188" y="203"/>
                  </a:cubicBezTo>
                  <a:cubicBezTo>
                    <a:pt x="188" y="207"/>
                    <a:pt x="188" y="211"/>
                    <a:pt x="188" y="215"/>
                  </a:cubicBezTo>
                  <a:cubicBezTo>
                    <a:pt x="188" y="216"/>
                    <a:pt x="188" y="217"/>
                    <a:pt x="188" y="219"/>
                  </a:cubicBezTo>
                  <a:cubicBezTo>
                    <a:pt x="188" y="239"/>
                    <a:pt x="188" y="259"/>
                    <a:pt x="188" y="279"/>
                  </a:cubicBezTo>
                  <a:cubicBezTo>
                    <a:pt x="188" y="280"/>
                    <a:pt x="188" y="280"/>
                    <a:pt x="188" y="281"/>
                  </a:cubicBezTo>
                  <a:cubicBezTo>
                    <a:pt x="188" y="289"/>
                    <a:pt x="187" y="297"/>
                    <a:pt x="187" y="305"/>
                  </a:cubicBezTo>
                  <a:close/>
                </a:path>
              </a:pathLst>
            </a:custGeom>
            <a:solidFill>
              <a:srgbClr val="FEFE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3" name="Google Shape;493;p24"/>
            <p:cNvSpPr/>
            <p:nvPr/>
          </p:nvSpPr>
          <p:spPr>
            <a:xfrm>
              <a:off x="8482013" y="6751638"/>
              <a:ext cx="355600" cy="431800"/>
            </a:xfrm>
            <a:custGeom>
              <a:avLst/>
              <a:gdLst/>
              <a:ahLst/>
              <a:cxnLst/>
              <a:rect l="l" t="t" r="r" b="b"/>
              <a:pathLst>
                <a:path w="160" h="195" extrusionOk="0">
                  <a:moveTo>
                    <a:pt x="153" y="0"/>
                  </a:moveTo>
                  <a:cubicBezTo>
                    <a:pt x="155" y="29"/>
                    <a:pt x="157" y="59"/>
                    <a:pt x="159" y="88"/>
                  </a:cubicBezTo>
                  <a:cubicBezTo>
                    <a:pt x="160" y="93"/>
                    <a:pt x="158" y="96"/>
                    <a:pt x="155" y="100"/>
                  </a:cubicBezTo>
                  <a:cubicBezTo>
                    <a:pt x="129" y="130"/>
                    <a:pt x="103" y="159"/>
                    <a:pt x="77" y="189"/>
                  </a:cubicBezTo>
                  <a:cubicBezTo>
                    <a:pt x="72" y="195"/>
                    <a:pt x="70" y="194"/>
                    <a:pt x="66" y="188"/>
                  </a:cubicBezTo>
                  <a:cubicBezTo>
                    <a:pt x="46" y="157"/>
                    <a:pt x="26" y="127"/>
                    <a:pt x="6" y="96"/>
                  </a:cubicBezTo>
                  <a:cubicBezTo>
                    <a:pt x="3" y="90"/>
                    <a:pt x="0" y="85"/>
                    <a:pt x="2" y="78"/>
                  </a:cubicBezTo>
                  <a:cubicBezTo>
                    <a:pt x="3" y="73"/>
                    <a:pt x="2" y="67"/>
                    <a:pt x="2" y="61"/>
                  </a:cubicBezTo>
                  <a:cubicBezTo>
                    <a:pt x="52" y="44"/>
                    <a:pt x="100" y="25"/>
                    <a:pt x="147" y="2"/>
                  </a:cubicBezTo>
                  <a:cubicBezTo>
                    <a:pt x="149" y="1"/>
                    <a:pt x="151" y="1"/>
                    <a:pt x="153" y="0"/>
                  </a:cubicBezTo>
                  <a:close/>
                </a:path>
              </a:pathLst>
            </a:custGeom>
            <a:solidFill>
              <a:srgbClr val="C123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4" name="Google Shape;494;p24"/>
            <p:cNvSpPr/>
            <p:nvPr/>
          </p:nvSpPr>
          <p:spPr>
            <a:xfrm>
              <a:off x="8597900" y="5138738"/>
              <a:ext cx="555625" cy="785813"/>
            </a:xfrm>
            <a:custGeom>
              <a:avLst/>
              <a:gdLst/>
              <a:ahLst/>
              <a:cxnLst/>
              <a:rect l="l" t="t" r="r" b="b"/>
              <a:pathLst>
                <a:path w="250" h="354" extrusionOk="0">
                  <a:moveTo>
                    <a:pt x="138" y="90"/>
                  </a:moveTo>
                  <a:cubicBezTo>
                    <a:pt x="181" y="72"/>
                    <a:pt x="215" y="41"/>
                    <a:pt x="245" y="6"/>
                  </a:cubicBezTo>
                  <a:cubicBezTo>
                    <a:pt x="246" y="3"/>
                    <a:pt x="248" y="2"/>
                    <a:pt x="250" y="0"/>
                  </a:cubicBezTo>
                  <a:cubicBezTo>
                    <a:pt x="233" y="63"/>
                    <a:pt x="216" y="127"/>
                    <a:pt x="199" y="191"/>
                  </a:cubicBezTo>
                  <a:cubicBezTo>
                    <a:pt x="192" y="216"/>
                    <a:pt x="186" y="241"/>
                    <a:pt x="180" y="265"/>
                  </a:cubicBezTo>
                  <a:cubicBezTo>
                    <a:pt x="178" y="270"/>
                    <a:pt x="177" y="273"/>
                    <a:pt x="183" y="277"/>
                  </a:cubicBezTo>
                  <a:cubicBezTo>
                    <a:pt x="188" y="281"/>
                    <a:pt x="190" y="289"/>
                    <a:pt x="195" y="296"/>
                  </a:cubicBezTo>
                  <a:cubicBezTo>
                    <a:pt x="183" y="296"/>
                    <a:pt x="172" y="293"/>
                    <a:pt x="162" y="293"/>
                  </a:cubicBezTo>
                  <a:cubicBezTo>
                    <a:pt x="105" y="290"/>
                    <a:pt x="59" y="313"/>
                    <a:pt x="18" y="349"/>
                  </a:cubicBezTo>
                  <a:cubicBezTo>
                    <a:pt x="17" y="351"/>
                    <a:pt x="15" y="352"/>
                    <a:pt x="13" y="354"/>
                  </a:cubicBezTo>
                  <a:cubicBezTo>
                    <a:pt x="12" y="352"/>
                    <a:pt x="12" y="351"/>
                    <a:pt x="11" y="349"/>
                  </a:cubicBezTo>
                  <a:cubicBezTo>
                    <a:pt x="11" y="348"/>
                    <a:pt x="10" y="348"/>
                    <a:pt x="9" y="348"/>
                  </a:cubicBezTo>
                  <a:cubicBezTo>
                    <a:pt x="9" y="348"/>
                    <a:pt x="9" y="348"/>
                    <a:pt x="9" y="348"/>
                  </a:cubicBezTo>
                  <a:cubicBezTo>
                    <a:pt x="9" y="346"/>
                    <a:pt x="9" y="343"/>
                    <a:pt x="8" y="342"/>
                  </a:cubicBezTo>
                  <a:cubicBezTo>
                    <a:pt x="0" y="319"/>
                    <a:pt x="4" y="323"/>
                    <a:pt x="20" y="310"/>
                  </a:cubicBezTo>
                  <a:cubicBezTo>
                    <a:pt x="56" y="282"/>
                    <a:pt x="98" y="268"/>
                    <a:pt x="144" y="269"/>
                  </a:cubicBezTo>
                  <a:cubicBezTo>
                    <a:pt x="156" y="270"/>
                    <a:pt x="155" y="269"/>
                    <a:pt x="155" y="257"/>
                  </a:cubicBezTo>
                  <a:cubicBezTo>
                    <a:pt x="154" y="236"/>
                    <a:pt x="154" y="215"/>
                    <a:pt x="160" y="196"/>
                  </a:cubicBezTo>
                  <a:cubicBezTo>
                    <a:pt x="164" y="185"/>
                    <a:pt x="163" y="175"/>
                    <a:pt x="161" y="164"/>
                  </a:cubicBezTo>
                  <a:cubicBezTo>
                    <a:pt x="156" y="143"/>
                    <a:pt x="148" y="123"/>
                    <a:pt x="140" y="103"/>
                  </a:cubicBezTo>
                  <a:cubicBezTo>
                    <a:pt x="138" y="99"/>
                    <a:pt x="137" y="95"/>
                    <a:pt x="138" y="90"/>
                  </a:cubicBezTo>
                  <a:close/>
                  <a:moveTo>
                    <a:pt x="172" y="177"/>
                  </a:moveTo>
                  <a:cubicBezTo>
                    <a:pt x="174" y="176"/>
                    <a:pt x="174" y="174"/>
                    <a:pt x="174" y="173"/>
                  </a:cubicBezTo>
                  <a:cubicBezTo>
                    <a:pt x="183" y="168"/>
                    <a:pt x="188" y="158"/>
                    <a:pt x="195" y="150"/>
                  </a:cubicBezTo>
                  <a:cubicBezTo>
                    <a:pt x="208" y="137"/>
                    <a:pt x="213" y="121"/>
                    <a:pt x="219" y="101"/>
                  </a:cubicBezTo>
                  <a:cubicBezTo>
                    <a:pt x="211" y="109"/>
                    <a:pt x="207" y="117"/>
                    <a:pt x="203" y="125"/>
                  </a:cubicBezTo>
                  <a:cubicBezTo>
                    <a:pt x="193" y="141"/>
                    <a:pt x="181" y="155"/>
                    <a:pt x="174" y="172"/>
                  </a:cubicBezTo>
                  <a:cubicBezTo>
                    <a:pt x="172" y="173"/>
                    <a:pt x="172" y="175"/>
                    <a:pt x="172" y="177"/>
                  </a:cubicBezTo>
                  <a:cubicBezTo>
                    <a:pt x="171" y="177"/>
                    <a:pt x="171" y="177"/>
                    <a:pt x="171" y="178"/>
                  </a:cubicBezTo>
                  <a:cubicBezTo>
                    <a:pt x="171" y="177"/>
                    <a:pt x="172" y="177"/>
                    <a:pt x="172" y="177"/>
                  </a:cubicBezTo>
                  <a:close/>
                </a:path>
              </a:pathLst>
            </a:custGeom>
            <a:solidFill>
              <a:srgbClr val="FEFE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5" name="Google Shape;495;p24"/>
            <p:cNvSpPr/>
            <p:nvPr/>
          </p:nvSpPr>
          <p:spPr>
            <a:xfrm>
              <a:off x="9091613" y="5759451"/>
              <a:ext cx="358775" cy="360363"/>
            </a:xfrm>
            <a:custGeom>
              <a:avLst/>
              <a:gdLst/>
              <a:ahLst/>
              <a:cxnLst/>
              <a:rect l="l" t="t" r="r" b="b"/>
              <a:pathLst>
                <a:path w="161" h="162" extrusionOk="0">
                  <a:moveTo>
                    <a:pt x="121" y="9"/>
                  </a:moveTo>
                  <a:cubicBezTo>
                    <a:pt x="132" y="14"/>
                    <a:pt x="143" y="19"/>
                    <a:pt x="152" y="26"/>
                  </a:cubicBezTo>
                  <a:cubicBezTo>
                    <a:pt x="156" y="30"/>
                    <a:pt x="161" y="34"/>
                    <a:pt x="159" y="41"/>
                  </a:cubicBezTo>
                  <a:cubicBezTo>
                    <a:pt x="158" y="46"/>
                    <a:pt x="152" y="46"/>
                    <a:pt x="147" y="48"/>
                  </a:cubicBezTo>
                  <a:cubicBezTo>
                    <a:pt x="138" y="51"/>
                    <a:pt x="129" y="47"/>
                    <a:pt x="121" y="46"/>
                  </a:cubicBezTo>
                  <a:cubicBezTo>
                    <a:pt x="113" y="42"/>
                    <a:pt x="106" y="36"/>
                    <a:pt x="97" y="38"/>
                  </a:cubicBezTo>
                  <a:cubicBezTo>
                    <a:pt x="92" y="37"/>
                    <a:pt x="87" y="38"/>
                    <a:pt x="83" y="40"/>
                  </a:cubicBezTo>
                  <a:cubicBezTo>
                    <a:pt x="81" y="40"/>
                    <a:pt x="80" y="40"/>
                    <a:pt x="80" y="41"/>
                  </a:cubicBezTo>
                  <a:cubicBezTo>
                    <a:pt x="80" y="41"/>
                    <a:pt x="80" y="41"/>
                    <a:pt x="80" y="41"/>
                  </a:cubicBezTo>
                  <a:cubicBezTo>
                    <a:pt x="77" y="41"/>
                    <a:pt x="74" y="43"/>
                    <a:pt x="71" y="44"/>
                  </a:cubicBezTo>
                  <a:cubicBezTo>
                    <a:pt x="67" y="47"/>
                    <a:pt x="59" y="49"/>
                    <a:pt x="60" y="53"/>
                  </a:cubicBezTo>
                  <a:cubicBezTo>
                    <a:pt x="62" y="58"/>
                    <a:pt x="69" y="55"/>
                    <a:pt x="75" y="55"/>
                  </a:cubicBezTo>
                  <a:cubicBezTo>
                    <a:pt x="88" y="56"/>
                    <a:pt x="102" y="58"/>
                    <a:pt x="115" y="63"/>
                  </a:cubicBezTo>
                  <a:cubicBezTo>
                    <a:pt x="134" y="71"/>
                    <a:pt x="146" y="87"/>
                    <a:pt x="156" y="104"/>
                  </a:cubicBezTo>
                  <a:cubicBezTo>
                    <a:pt x="159" y="109"/>
                    <a:pt x="157" y="112"/>
                    <a:pt x="153" y="115"/>
                  </a:cubicBezTo>
                  <a:cubicBezTo>
                    <a:pt x="148" y="118"/>
                    <a:pt x="144" y="122"/>
                    <a:pt x="143" y="127"/>
                  </a:cubicBezTo>
                  <a:cubicBezTo>
                    <a:pt x="142" y="126"/>
                    <a:pt x="141" y="125"/>
                    <a:pt x="140" y="124"/>
                  </a:cubicBezTo>
                  <a:cubicBezTo>
                    <a:pt x="121" y="97"/>
                    <a:pt x="84" y="86"/>
                    <a:pt x="49" y="96"/>
                  </a:cubicBezTo>
                  <a:cubicBezTo>
                    <a:pt x="50" y="97"/>
                    <a:pt x="52" y="97"/>
                    <a:pt x="54" y="97"/>
                  </a:cubicBezTo>
                  <a:cubicBezTo>
                    <a:pt x="80" y="97"/>
                    <a:pt x="105" y="104"/>
                    <a:pt x="125" y="122"/>
                  </a:cubicBezTo>
                  <a:cubicBezTo>
                    <a:pt x="129" y="125"/>
                    <a:pt x="133" y="129"/>
                    <a:pt x="137" y="133"/>
                  </a:cubicBezTo>
                  <a:cubicBezTo>
                    <a:pt x="141" y="136"/>
                    <a:pt x="142" y="135"/>
                    <a:pt x="144" y="131"/>
                  </a:cubicBezTo>
                  <a:cubicBezTo>
                    <a:pt x="148" y="140"/>
                    <a:pt x="149" y="147"/>
                    <a:pt x="141" y="155"/>
                  </a:cubicBezTo>
                  <a:cubicBezTo>
                    <a:pt x="132" y="162"/>
                    <a:pt x="125" y="159"/>
                    <a:pt x="117" y="155"/>
                  </a:cubicBezTo>
                  <a:cubicBezTo>
                    <a:pt x="101" y="147"/>
                    <a:pt x="86" y="140"/>
                    <a:pt x="69" y="137"/>
                  </a:cubicBezTo>
                  <a:cubicBezTo>
                    <a:pt x="63" y="136"/>
                    <a:pt x="57" y="141"/>
                    <a:pt x="53" y="136"/>
                  </a:cubicBezTo>
                  <a:cubicBezTo>
                    <a:pt x="52" y="131"/>
                    <a:pt x="49" y="128"/>
                    <a:pt x="47" y="124"/>
                  </a:cubicBezTo>
                  <a:cubicBezTo>
                    <a:pt x="43" y="117"/>
                    <a:pt x="40" y="111"/>
                    <a:pt x="36" y="104"/>
                  </a:cubicBezTo>
                  <a:cubicBezTo>
                    <a:pt x="35" y="102"/>
                    <a:pt x="34" y="101"/>
                    <a:pt x="33" y="98"/>
                  </a:cubicBezTo>
                  <a:cubicBezTo>
                    <a:pt x="24" y="80"/>
                    <a:pt x="14" y="64"/>
                    <a:pt x="3" y="48"/>
                  </a:cubicBezTo>
                  <a:cubicBezTo>
                    <a:pt x="0" y="43"/>
                    <a:pt x="0" y="40"/>
                    <a:pt x="5" y="36"/>
                  </a:cubicBezTo>
                  <a:cubicBezTo>
                    <a:pt x="29" y="15"/>
                    <a:pt x="55" y="0"/>
                    <a:pt x="89" y="1"/>
                  </a:cubicBezTo>
                  <a:cubicBezTo>
                    <a:pt x="100" y="1"/>
                    <a:pt x="110" y="6"/>
                    <a:pt x="121" y="9"/>
                  </a:cubicBezTo>
                  <a:close/>
                </a:path>
              </a:pathLst>
            </a:custGeom>
            <a:solidFill>
              <a:srgbClr val="E4A8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6" name="Google Shape;496;p24"/>
            <p:cNvSpPr/>
            <p:nvPr/>
          </p:nvSpPr>
          <p:spPr>
            <a:xfrm>
              <a:off x="8258175" y="6904038"/>
              <a:ext cx="201612" cy="465138"/>
            </a:xfrm>
            <a:custGeom>
              <a:avLst/>
              <a:gdLst/>
              <a:ahLst/>
              <a:cxnLst/>
              <a:rect l="l" t="t" r="r" b="b"/>
              <a:pathLst>
                <a:path w="91" h="209" extrusionOk="0">
                  <a:moveTo>
                    <a:pt x="87" y="0"/>
                  </a:moveTo>
                  <a:cubicBezTo>
                    <a:pt x="87" y="59"/>
                    <a:pt x="90" y="118"/>
                    <a:pt x="89" y="177"/>
                  </a:cubicBezTo>
                  <a:cubicBezTo>
                    <a:pt x="89" y="184"/>
                    <a:pt x="88" y="192"/>
                    <a:pt x="90" y="199"/>
                  </a:cubicBezTo>
                  <a:cubicBezTo>
                    <a:pt x="90" y="200"/>
                    <a:pt x="90" y="202"/>
                    <a:pt x="90" y="203"/>
                  </a:cubicBezTo>
                  <a:cubicBezTo>
                    <a:pt x="90" y="203"/>
                    <a:pt x="90" y="204"/>
                    <a:pt x="90" y="204"/>
                  </a:cubicBezTo>
                  <a:cubicBezTo>
                    <a:pt x="90" y="204"/>
                    <a:pt x="90" y="205"/>
                    <a:pt x="90" y="205"/>
                  </a:cubicBezTo>
                  <a:cubicBezTo>
                    <a:pt x="91" y="206"/>
                    <a:pt x="91" y="208"/>
                    <a:pt x="91" y="209"/>
                  </a:cubicBezTo>
                  <a:cubicBezTo>
                    <a:pt x="74" y="208"/>
                    <a:pt x="58" y="206"/>
                    <a:pt x="41" y="205"/>
                  </a:cubicBezTo>
                  <a:cubicBezTo>
                    <a:pt x="32" y="163"/>
                    <a:pt x="22" y="121"/>
                    <a:pt x="13" y="79"/>
                  </a:cubicBezTo>
                  <a:cubicBezTo>
                    <a:pt x="8" y="59"/>
                    <a:pt x="4" y="38"/>
                    <a:pt x="0" y="18"/>
                  </a:cubicBezTo>
                  <a:cubicBezTo>
                    <a:pt x="26" y="15"/>
                    <a:pt x="51" y="7"/>
                    <a:pt x="76" y="1"/>
                  </a:cubicBezTo>
                  <a:cubicBezTo>
                    <a:pt x="80" y="0"/>
                    <a:pt x="83" y="0"/>
                    <a:pt x="87" y="0"/>
                  </a:cubicBezTo>
                  <a:close/>
                </a:path>
              </a:pathLst>
            </a:custGeom>
            <a:solidFill>
              <a:srgbClr val="3136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7" name="Google Shape;497;p24"/>
            <p:cNvSpPr/>
            <p:nvPr/>
          </p:nvSpPr>
          <p:spPr>
            <a:xfrm>
              <a:off x="9113838" y="5129213"/>
              <a:ext cx="461962" cy="650875"/>
            </a:xfrm>
            <a:custGeom>
              <a:avLst/>
              <a:gdLst/>
              <a:ahLst/>
              <a:cxnLst/>
              <a:rect l="l" t="t" r="r" b="b"/>
              <a:pathLst>
                <a:path w="208" h="293" extrusionOk="0">
                  <a:moveTo>
                    <a:pt x="111" y="293"/>
                  </a:moveTo>
                  <a:cubicBezTo>
                    <a:pt x="100" y="290"/>
                    <a:pt x="90" y="285"/>
                    <a:pt x="79" y="285"/>
                  </a:cubicBezTo>
                  <a:cubicBezTo>
                    <a:pt x="67" y="280"/>
                    <a:pt x="63" y="267"/>
                    <a:pt x="57" y="257"/>
                  </a:cubicBezTo>
                  <a:cubicBezTo>
                    <a:pt x="39" y="228"/>
                    <a:pt x="23" y="198"/>
                    <a:pt x="6" y="167"/>
                  </a:cubicBezTo>
                  <a:cubicBezTo>
                    <a:pt x="4" y="163"/>
                    <a:pt x="2" y="159"/>
                    <a:pt x="1" y="154"/>
                  </a:cubicBezTo>
                  <a:cubicBezTo>
                    <a:pt x="0" y="153"/>
                    <a:pt x="0" y="150"/>
                    <a:pt x="2" y="149"/>
                  </a:cubicBezTo>
                  <a:cubicBezTo>
                    <a:pt x="4" y="148"/>
                    <a:pt x="6" y="149"/>
                    <a:pt x="7" y="151"/>
                  </a:cubicBezTo>
                  <a:cubicBezTo>
                    <a:pt x="14" y="157"/>
                    <a:pt x="19" y="165"/>
                    <a:pt x="24" y="173"/>
                  </a:cubicBezTo>
                  <a:cubicBezTo>
                    <a:pt x="28" y="179"/>
                    <a:pt x="32" y="181"/>
                    <a:pt x="40" y="176"/>
                  </a:cubicBezTo>
                  <a:cubicBezTo>
                    <a:pt x="52" y="168"/>
                    <a:pt x="66" y="161"/>
                    <a:pt x="79" y="153"/>
                  </a:cubicBezTo>
                  <a:cubicBezTo>
                    <a:pt x="86" y="150"/>
                    <a:pt x="85" y="145"/>
                    <a:pt x="83" y="140"/>
                  </a:cubicBezTo>
                  <a:cubicBezTo>
                    <a:pt x="70" y="106"/>
                    <a:pt x="57" y="72"/>
                    <a:pt x="45" y="38"/>
                  </a:cubicBezTo>
                  <a:cubicBezTo>
                    <a:pt x="40" y="25"/>
                    <a:pt x="35" y="13"/>
                    <a:pt x="32" y="0"/>
                  </a:cubicBezTo>
                  <a:cubicBezTo>
                    <a:pt x="38" y="4"/>
                    <a:pt x="41" y="10"/>
                    <a:pt x="43" y="16"/>
                  </a:cubicBezTo>
                  <a:cubicBezTo>
                    <a:pt x="64" y="57"/>
                    <a:pt x="85" y="98"/>
                    <a:pt x="103" y="141"/>
                  </a:cubicBezTo>
                  <a:cubicBezTo>
                    <a:pt x="108" y="153"/>
                    <a:pt x="110" y="158"/>
                    <a:pt x="96" y="166"/>
                  </a:cubicBezTo>
                  <a:cubicBezTo>
                    <a:pt x="80" y="174"/>
                    <a:pt x="66" y="185"/>
                    <a:pt x="50" y="193"/>
                  </a:cubicBezTo>
                  <a:cubicBezTo>
                    <a:pt x="44" y="196"/>
                    <a:pt x="43" y="199"/>
                    <a:pt x="47" y="206"/>
                  </a:cubicBezTo>
                  <a:cubicBezTo>
                    <a:pt x="63" y="230"/>
                    <a:pt x="77" y="254"/>
                    <a:pt x="93" y="279"/>
                  </a:cubicBezTo>
                  <a:cubicBezTo>
                    <a:pt x="96" y="270"/>
                    <a:pt x="98" y="262"/>
                    <a:pt x="101" y="254"/>
                  </a:cubicBezTo>
                  <a:cubicBezTo>
                    <a:pt x="113" y="210"/>
                    <a:pt x="136" y="172"/>
                    <a:pt x="168" y="141"/>
                  </a:cubicBezTo>
                  <a:cubicBezTo>
                    <a:pt x="180" y="130"/>
                    <a:pt x="192" y="118"/>
                    <a:pt x="208" y="112"/>
                  </a:cubicBezTo>
                  <a:cubicBezTo>
                    <a:pt x="208" y="112"/>
                    <a:pt x="208" y="112"/>
                    <a:pt x="208" y="112"/>
                  </a:cubicBezTo>
                  <a:cubicBezTo>
                    <a:pt x="204" y="120"/>
                    <a:pt x="197" y="122"/>
                    <a:pt x="191" y="128"/>
                  </a:cubicBezTo>
                  <a:cubicBezTo>
                    <a:pt x="150" y="166"/>
                    <a:pt x="128" y="215"/>
                    <a:pt x="115" y="268"/>
                  </a:cubicBezTo>
                  <a:cubicBezTo>
                    <a:pt x="113" y="276"/>
                    <a:pt x="111" y="285"/>
                    <a:pt x="111" y="293"/>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8" name="Google Shape;498;p24"/>
            <p:cNvSpPr/>
            <p:nvPr/>
          </p:nvSpPr>
          <p:spPr>
            <a:xfrm>
              <a:off x="8445500" y="5859463"/>
              <a:ext cx="101600" cy="360363"/>
            </a:xfrm>
            <a:custGeom>
              <a:avLst/>
              <a:gdLst/>
              <a:ahLst/>
              <a:cxnLst/>
              <a:rect l="l" t="t" r="r" b="b"/>
              <a:pathLst>
                <a:path w="46" h="162" extrusionOk="0">
                  <a:moveTo>
                    <a:pt x="1" y="0"/>
                  </a:moveTo>
                  <a:cubicBezTo>
                    <a:pt x="16" y="4"/>
                    <a:pt x="31" y="8"/>
                    <a:pt x="46" y="15"/>
                  </a:cubicBezTo>
                  <a:cubicBezTo>
                    <a:pt x="43" y="60"/>
                    <a:pt x="40" y="106"/>
                    <a:pt x="37" y="151"/>
                  </a:cubicBezTo>
                  <a:cubicBezTo>
                    <a:pt x="27" y="155"/>
                    <a:pt x="16" y="158"/>
                    <a:pt x="4" y="162"/>
                  </a:cubicBezTo>
                  <a:cubicBezTo>
                    <a:pt x="5" y="132"/>
                    <a:pt x="5" y="102"/>
                    <a:pt x="3" y="73"/>
                  </a:cubicBezTo>
                  <a:cubicBezTo>
                    <a:pt x="2" y="49"/>
                    <a:pt x="0" y="25"/>
                    <a:pt x="1" y="0"/>
                  </a:cubicBezTo>
                  <a:close/>
                </a:path>
              </a:pathLst>
            </a:custGeom>
            <a:solidFill>
              <a:srgbClr val="FEFE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9" name="Google Shape;499;p24"/>
            <p:cNvSpPr/>
            <p:nvPr/>
          </p:nvSpPr>
          <p:spPr>
            <a:xfrm>
              <a:off x="8526463" y="5892801"/>
              <a:ext cx="114300" cy="303213"/>
            </a:xfrm>
            <a:custGeom>
              <a:avLst/>
              <a:gdLst/>
              <a:ahLst/>
              <a:cxnLst/>
              <a:rect l="l" t="t" r="r" b="b"/>
              <a:pathLst>
                <a:path w="51" h="136" extrusionOk="0">
                  <a:moveTo>
                    <a:pt x="0" y="136"/>
                  </a:moveTo>
                  <a:cubicBezTo>
                    <a:pt x="3" y="91"/>
                    <a:pt x="6" y="45"/>
                    <a:pt x="9" y="0"/>
                  </a:cubicBezTo>
                  <a:cubicBezTo>
                    <a:pt x="20" y="1"/>
                    <a:pt x="30" y="7"/>
                    <a:pt x="41" y="8"/>
                  </a:cubicBezTo>
                  <a:cubicBezTo>
                    <a:pt x="41" y="8"/>
                    <a:pt x="41" y="8"/>
                    <a:pt x="41" y="8"/>
                  </a:cubicBezTo>
                  <a:cubicBezTo>
                    <a:pt x="42" y="8"/>
                    <a:pt x="42" y="9"/>
                    <a:pt x="43" y="9"/>
                  </a:cubicBezTo>
                  <a:cubicBezTo>
                    <a:pt x="44" y="11"/>
                    <a:pt x="44" y="12"/>
                    <a:pt x="45" y="14"/>
                  </a:cubicBezTo>
                  <a:cubicBezTo>
                    <a:pt x="43" y="17"/>
                    <a:pt x="40" y="20"/>
                    <a:pt x="38" y="24"/>
                  </a:cubicBezTo>
                  <a:cubicBezTo>
                    <a:pt x="29" y="36"/>
                    <a:pt x="25" y="48"/>
                    <a:pt x="32" y="63"/>
                  </a:cubicBezTo>
                  <a:cubicBezTo>
                    <a:pt x="40" y="79"/>
                    <a:pt x="44" y="97"/>
                    <a:pt x="50" y="114"/>
                  </a:cubicBezTo>
                  <a:cubicBezTo>
                    <a:pt x="51" y="119"/>
                    <a:pt x="51" y="122"/>
                    <a:pt x="45" y="124"/>
                  </a:cubicBezTo>
                  <a:cubicBezTo>
                    <a:pt x="30" y="128"/>
                    <a:pt x="15" y="132"/>
                    <a:pt x="0" y="136"/>
                  </a:cubicBezTo>
                  <a:close/>
                </a:path>
              </a:pathLst>
            </a:custGeom>
            <a:solidFill>
              <a:srgbClr val="C123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0" name="Google Shape;500;p24"/>
            <p:cNvSpPr/>
            <p:nvPr/>
          </p:nvSpPr>
          <p:spPr>
            <a:xfrm>
              <a:off x="9451975" y="5811838"/>
              <a:ext cx="338137" cy="169863"/>
            </a:xfrm>
            <a:custGeom>
              <a:avLst/>
              <a:gdLst/>
              <a:ahLst/>
              <a:cxnLst/>
              <a:rect l="l" t="t" r="r" b="b"/>
              <a:pathLst>
                <a:path w="152" h="77" extrusionOk="0">
                  <a:moveTo>
                    <a:pt x="152" y="27"/>
                  </a:moveTo>
                  <a:cubicBezTo>
                    <a:pt x="109" y="27"/>
                    <a:pt x="67" y="16"/>
                    <a:pt x="20" y="17"/>
                  </a:cubicBezTo>
                  <a:cubicBezTo>
                    <a:pt x="49" y="43"/>
                    <a:pt x="83" y="57"/>
                    <a:pt x="113" y="77"/>
                  </a:cubicBezTo>
                  <a:cubicBezTo>
                    <a:pt x="100" y="76"/>
                    <a:pt x="87" y="71"/>
                    <a:pt x="75" y="66"/>
                  </a:cubicBezTo>
                  <a:cubicBezTo>
                    <a:pt x="54" y="58"/>
                    <a:pt x="34" y="48"/>
                    <a:pt x="16" y="35"/>
                  </a:cubicBezTo>
                  <a:cubicBezTo>
                    <a:pt x="4" y="26"/>
                    <a:pt x="0" y="19"/>
                    <a:pt x="2" y="11"/>
                  </a:cubicBezTo>
                  <a:cubicBezTo>
                    <a:pt x="4" y="3"/>
                    <a:pt x="17" y="0"/>
                    <a:pt x="29" y="1"/>
                  </a:cubicBezTo>
                  <a:cubicBezTo>
                    <a:pt x="68" y="3"/>
                    <a:pt x="105" y="13"/>
                    <a:pt x="142" y="23"/>
                  </a:cubicBezTo>
                  <a:cubicBezTo>
                    <a:pt x="145" y="24"/>
                    <a:pt x="149" y="26"/>
                    <a:pt x="152" y="27"/>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1" name="Google Shape;501;p24"/>
            <p:cNvSpPr/>
            <p:nvPr/>
          </p:nvSpPr>
          <p:spPr>
            <a:xfrm>
              <a:off x="9329738" y="6273801"/>
              <a:ext cx="254000" cy="196850"/>
            </a:xfrm>
            <a:custGeom>
              <a:avLst/>
              <a:gdLst/>
              <a:ahLst/>
              <a:cxnLst/>
              <a:rect l="l" t="t" r="r" b="b"/>
              <a:pathLst>
                <a:path w="114" h="89" extrusionOk="0">
                  <a:moveTo>
                    <a:pt x="0" y="0"/>
                  </a:moveTo>
                  <a:cubicBezTo>
                    <a:pt x="22" y="3"/>
                    <a:pt x="42" y="11"/>
                    <a:pt x="62" y="21"/>
                  </a:cubicBezTo>
                  <a:cubicBezTo>
                    <a:pt x="82" y="31"/>
                    <a:pt x="98" y="45"/>
                    <a:pt x="110" y="64"/>
                  </a:cubicBezTo>
                  <a:cubicBezTo>
                    <a:pt x="114" y="73"/>
                    <a:pt x="113" y="80"/>
                    <a:pt x="106" y="85"/>
                  </a:cubicBezTo>
                  <a:cubicBezTo>
                    <a:pt x="98" y="89"/>
                    <a:pt x="90" y="87"/>
                    <a:pt x="86" y="77"/>
                  </a:cubicBezTo>
                  <a:cubicBezTo>
                    <a:pt x="75" y="53"/>
                    <a:pt x="55" y="38"/>
                    <a:pt x="33" y="25"/>
                  </a:cubicBezTo>
                  <a:cubicBezTo>
                    <a:pt x="26" y="20"/>
                    <a:pt x="19" y="17"/>
                    <a:pt x="11" y="14"/>
                  </a:cubicBezTo>
                  <a:cubicBezTo>
                    <a:pt x="5" y="11"/>
                    <a:pt x="1" y="7"/>
                    <a:pt x="0" y="0"/>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2" name="Google Shape;502;p24"/>
            <p:cNvSpPr/>
            <p:nvPr/>
          </p:nvSpPr>
          <p:spPr>
            <a:xfrm>
              <a:off x="7962900" y="6269038"/>
              <a:ext cx="306387" cy="152400"/>
            </a:xfrm>
            <a:custGeom>
              <a:avLst/>
              <a:gdLst/>
              <a:ahLst/>
              <a:cxnLst/>
              <a:rect l="l" t="t" r="r" b="b"/>
              <a:pathLst>
                <a:path w="138" h="69" extrusionOk="0">
                  <a:moveTo>
                    <a:pt x="0" y="68"/>
                  </a:moveTo>
                  <a:cubicBezTo>
                    <a:pt x="25" y="40"/>
                    <a:pt x="61" y="27"/>
                    <a:pt x="96" y="13"/>
                  </a:cubicBezTo>
                  <a:cubicBezTo>
                    <a:pt x="70" y="7"/>
                    <a:pt x="46" y="12"/>
                    <a:pt x="21" y="13"/>
                  </a:cubicBezTo>
                  <a:cubicBezTo>
                    <a:pt x="31" y="7"/>
                    <a:pt x="42" y="6"/>
                    <a:pt x="53" y="4"/>
                  </a:cubicBezTo>
                  <a:cubicBezTo>
                    <a:pt x="77" y="0"/>
                    <a:pt x="101" y="2"/>
                    <a:pt x="125" y="2"/>
                  </a:cubicBezTo>
                  <a:cubicBezTo>
                    <a:pt x="127" y="2"/>
                    <a:pt x="130" y="3"/>
                    <a:pt x="132" y="4"/>
                  </a:cubicBezTo>
                  <a:cubicBezTo>
                    <a:pt x="137" y="5"/>
                    <a:pt x="138" y="8"/>
                    <a:pt x="138" y="12"/>
                  </a:cubicBezTo>
                  <a:cubicBezTo>
                    <a:pt x="137" y="16"/>
                    <a:pt x="135" y="17"/>
                    <a:pt x="131" y="18"/>
                  </a:cubicBezTo>
                  <a:cubicBezTo>
                    <a:pt x="99" y="25"/>
                    <a:pt x="67" y="33"/>
                    <a:pt x="38" y="48"/>
                  </a:cubicBezTo>
                  <a:cubicBezTo>
                    <a:pt x="28" y="52"/>
                    <a:pt x="19" y="57"/>
                    <a:pt x="11" y="63"/>
                  </a:cubicBezTo>
                  <a:cubicBezTo>
                    <a:pt x="8" y="66"/>
                    <a:pt x="5" y="69"/>
                    <a:pt x="0" y="68"/>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3" name="Google Shape;503;p24"/>
            <p:cNvSpPr/>
            <p:nvPr/>
          </p:nvSpPr>
          <p:spPr>
            <a:xfrm>
              <a:off x="9374188" y="6353176"/>
              <a:ext cx="153987" cy="254000"/>
            </a:xfrm>
            <a:custGeom>
              <a:avLst/>
              <a:gdLst/>
              <a:ahLst/>
              <a:cxnLst/>
              <a:rect l="l" t="t" r="r" b="b"/>
              <a:pathLst>
                <a:path w="69" h="114" extrusionOk="0">
                  <a:moveTo>
                    <a:pt x="0" y="0"/>
                  </a:moveTo>
                  <a:cubicBezTo>
                    <a:pt x="4" y="0"/>
                    <a:pt x="5" y="2"/>
                    <a:pt x="7" y="5"/>
                  </a:cubicBezTo>
                  <a:cubicBezTo>
                    <a:pt x="33" y="31"/>
                    <a:pt x="52" y="61"/>
                    <a:pt x="65" y="95"/>
                  </a:cubicBezTo>
                  <a:cubicBezTo>
                    <a:pt x="68" y="101"/>
                    <a:pt x="69" y="109"/>
                    <a:pt x="60" y="112"/>
                  </a:cubicBezTo>
                  <a:cubicBezTo>
                    <a:pt x="53" y="114"/>
                    <a:pt x="49" y="110"/>
                    <a:pt x="47" y="104"/>
                  </a:cubicBezTo>
                  <a:cubicBezTo>
                    <a:pt x="40" y="68"/>
                    <a:pt x="20" y="38"/>
                    <a:pt x="2" y="7"/>
                  </a:cubicBezTo>
                  <a:cubicBezTo>
                    <a:pt x="1" y="5"/>
                    <a:pt x="1" y="2"/>
                    <a:pt x="0" y="0"/>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4" name="Google Shape;504;p24"/>
            <p:cNvSpPr/>
            <p:nvPr/>
          </p:nvSpPr>
          <p:spPr>
            <a:xfrm>
              <a:off x="9201150" y="5951538"/>
              <a:ext cx="211137" cy="111125"/>
            </a:xfrm>
            <a:custGeom>
              <a:avLst/>
              <a:gdLst/>
              <a:ahLst/>
              <a:cxnLst/>
              <a:rect l="l" t="t" r="r" b="b"/>
              <a:pathLst>
                <a:path w="95" h="50" extrusionOk="0">
                  <a:moveTo>
                    <a:pt x="95" y="45"/>
                  </a:moveTo>
                  <a:cubicBezTo>
                    <a:pt x="93" y="49"/>
                    <a:pt x="92" y="50"/>
                    <a:pt x="88" y="47"/>
                  </a:cubicBezTo>
                  <a:cubicBezTo>
                    <a:pt x="84" y="43"/>
                    <a:pt x="80" y="39"/>
                    <a:pt x="76" y="36"/>
                  </a:cubicBezTo>
                  <a:cubicBezTo>
                    <a:pt x="56" y="18"/>
                    <a:pt x="31" y="11"/>
                    <a:pt x="5" y="11"/>
                  </a:cubicBezTo>
                  <a:cubicBezTo>
                    <a:pt x="3" y="11"/>
                    <a:pt x="1" y="11"/>
                    <a:pt x="0" y="10"/>
                  </a:cubicBezTo>
                  <a:cubicBezTo>
                    <a:pt x="35" y="0"/>
                    <a:pt x="72" y="11"/>
                    <a:pt x="91" y="38"/>
                  </a:cubicBezTo>
                  <a:cubicBezTo>
                    <a:pt x="92" y="39"/>
                    <a:pt x="93" y="40"/>
                    <a:pt x="94" y="41"/>
                  </a:cubicBezTo>
                  <a:cubicBezTo>
                    <a:pt x="94" y="42"/>
                    <a:pt x="94" y="44"/>
                    <a:pt x="95" y="45"/>
                  </a:cubicBezTo>
                  <a:close/>
                </a:path>
              </a:pathLst>
            </a:custGeom>
            <a:solidFill>
              <a:srgbClr val="C123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5" name="Google Shape;505;p24"/>
            <p:cNvSpPr/>
            <p:nvPr/>
          </p:nvSpPr>
          <p:spPr>
            <a:xfrm>
              <a:off x="9251950" y="6135688"/>
              <a:ext cx="79375" cy="106363"/>
            </a:xfrm>
            <a:custGeom>
              <a:avLst/>
              <a:gdLst/>
              <a:ahLst/>
              <a:cxnLst/>
              <a:rect l="l" t="t" r="r" b="b"/>
              <a:pathLst>
                <a:path w="36" h="48" extrusionOk="0">
                  <a:moveTo>
                    <a:pt x="0" y="0"/>
                  </a:moveTo>
                  <a:cubicBezTo>
                    <a:pt x="15" y="5"/>
                    <a:pt x="27" y="14"/>
                    <a:pt x="33" y="28"/>
                  </a:cubicBezTo>
                  <a:cubicBezTo>
                    <a:pt x="35" y="33"/>
                    <a:pt x="36" y="37"/>
                    <a:pt x="34" y="42"/>
                  </a:cubicBezTo>
                  <a:cubicBezTo>
                    <a:pt x="33" y="45"/>
                    <a:pt x="31" y="47"/>
                    <a:pt x="28" y="47"/>
                  </a:cubicBezTo>
                  <a:cubicBezTo>
                    <a:pt x="25" y="48"/>
                    <a:pt x="24" y="45"/>
                    <a:pt x="23" y="43"/>
                  </a:cubicBezTo>
                  <a:cubicBezTo>
                    <a:pt x="15" y="29"/>
                    <a:pt x="7" y="14"/>
                    <a:pt x="0" y="0"/>
                  </a:cubicBezTo>
                  <a:close/>
                </a:path>
              </a:pathLst>
            </a:custGeom>
            <a:solidFill>
              <a:srgbClr val="E4A8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6" name="Google Shape;506;p24"/>
            <p:cNvSpPr/>
            <p:nvPr/>
          </p:nvSpPr>
          <p:spPr>
            <a:xfrm>
              <a:off x="9307513" y="5840413"/>
              <a:ext cx="53975" cy="34925"/>
            </a:xfrm>
            <a:custGeom>
              <a:avLst/>
              <a:gdLst/>
              <a:ahLst/>
              <a:cxnLst/>
              <a:rect l="l" t="t" r="r" b="b"/>
              <a:pathLst>
                <a:path w="24" h="16" extrusionOk="0">
                  <a:moveTo>
                    <a:pt x="0" y="2"/>
                  </a:moveTo>
                  <a:cubicBezTo>
                    <a:pt x="9" y="0"/>
                    <a:pt x="16" y="6"/>
                    <a:pt x="24" y="10"/>
                  </a:cubicBezTo>
                  <a:cubicBezTo>
                    <a:pt x="21" y="9"/>
                    <a:pt x="19" y="10"/>
                    <a:pt x="17" y="11"/>
                  </a:cubicBezTo>
                  <a:cubicBezTo>
                    <a:pt x="7" y="16"/>
                    <a:pt x="2" y="13"/>
                    <a:pt x="0" y="2"/>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7" name="Google Shape;507;p24"/>
            <p:cNvSpPr/>
            <p:nvPr/>
          </p:nvSpPr>
          <p:spPr>
            <a:xfrm>
              <a:off x="9223375" y="5851526"/>
              <a:ext cx="46037" cy="38100"/>
            </a:xfrm>
            <a:custGeom>
              <a:avLst/>
              <a:gdLst/>
              <a:ahLst/>
              <a:cxnLst/>
              <a:rect l="l" t="t" r="r" b="b"/>
              <a:pathLst>
                <a:path w="21" h="17" extrusionOk="0">
                  <a:moveTo>
                    <a:pt x="16" y="14"/>
                  </a:moveTo>
                  <a:cubicBezTo>
                    <a:pt x="10" y="14"/>
                    <a:pt x="3" y="17"/>
                    <a:pt x="1" y="12"/>
                  </a:cubicBezTo>
                  <a:cubicBezTo>
                    <a:pt x="0" y="8"/>
                    <a:pt x="8" y="6"/>
                    <a:pt x="12" y="3"/>
                  </a:cubicBezTo>
                  <a:cubicBezTo>
                    <a:pt x="15" y="2"/>
                    <a:pt x="18" y="0"/>
                    <a:pt x="21" y="0"/>
                  </a:cubicBezTo>
                  <a:cubicBezTo>
                    <a:pt x="20" y="5"/>
                    <a:pt x="18" y="9"/>
                    <a:pt x="16" y="14"/>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8" name="Google Shape;508;p24"/>
            <p:cNvSpPr/>
            <p:nvPr/>
          </p:nvSpPr>
          <p:spPr>
            <a:xfrm>
              <a:off x="9586913" y="5372101"/>
              <a:ext cx="3175" cy="1588"/>
            </a:xfrm>
            <a:custGeom>
              <a:avLst/>
              <a:gdLst/>
              <a:ahLst/>
              <a:cxnLst/>
              <a:rect l="l" t="t" r="r" b="b"/>
              <a:pathLst>
                <a:path w="1" h="1" extrusionOk="0">
                  <a:moveTo>
                    <a:pt x="1" y="0"/>
                  </a:moveTo>
                  <a:cubicBezTo>
                    <a:pt x="1" y="0"/>
                    <a:pt x="1" y="0"/>
                    <a:pt x="1" y="1"/>
                  </a:cubicBezTo>
                  <a:cubicBezTo>
                    <a:pt x="1" y="1"/>
                    <a:pt x="1" y="1"/>
                    <a:pt x="0" y="1"/>
                  </a:cubicBezTo>
                  <a:cubicBezTo>
                    <a:pt x="0" y="0"/>
                    <a:pt x="0" y="0"/>
                    <a:pt x="0" y="0"/>
                  </a:cubicBezTo>
                  <a:cubicBezTo>
                    <a:pt x="1" y="0"/>
                    <a:pt x="1" y="0"/>
                    <a:pt x="1" y="0"/>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9" name="Google Shape;509;p24"/>
            <p:cNvSpPr/>
            <p:nvPr/>
          </p:nvSpPr>
          <p:spPr>
            <a:xfrm>
              <a:off x="9369425" y="6346826"/>
              <a:ext cx="4762" cy="6350"/>
            </a:xfrm>
            <a:custGeom>
              <a:avLst/>
              <a:gdLst/>
              <a:ahLst/>
              <a:cxnLst/>
              <a:rect l="l" t="t" r="r" b="b"/>
              <a:pathLst>
                <a:path w="2" h="3" extrusionOk="0">
                  <a:moveTo>
                    <a:pt x="2" y="3"/>
                  </a:moveTo>
                  <a:cubicBezTo>
                    <a:pt x="1" y="2"/>
                    <a:pt x="1" y="2"/>
                    <a:pt x="0" y="1"/>
                  </a:cubicBezTo>
                  <a:cubicBezTo>
                    <a:pt x="1" y="1"/>
                    <a:pt x="1" y="1"/>
                    <a:pt x="1" y="0"/>
                  </a:cubicBezTo>
                  <a:cubicBezTo>
                    <a:pt x="2" y="1"/>
                    <a:pt x="2" y="2"/>
                    <a:pt x="2" y="3"/>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0" name="Google Shape;510;p24"/>
            <p:cNvSpPr/>
            <p:nvPr/>
          </p:nvSpPr>
          <p:spPr>
            <a:xfrm>
              <a:off x="9269413" y="5848351"/>
              <a:ext cx="6350" cy="3175"/>
            </a:xfrm>
            <a:custGeom>
              <a:avLst/>
              <a:gdLst/>
              <a:ahLst/>
              <a:cxnLst/>
              <a:rect l="l" t="t" r="r" b="b"/>
              <a:pathLst>
                <a:path w="3" h="1" extrusionOk="0">
                  <a:moveTo>
                    <a:pt x="0" y="1"/>
                  </a:moveTo>
                  <a:cubicBezTo>
                    <a:pt x="0" y="0"/>
                    <a:pt x="1" y="0"/>
                    <a:pt x="3" y="0"/>
                  </a:cubicBezTo>
                  <a:cubicBezTo>
                    <a:pt x="2" y="0"/>
                    <a:pt x="1" y="1"/>
                    <a:pt x="0" y="1"/>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1" name="Google Shape;511;p24"/>
            <p:cNvSpPr/>
            <p:nvPr/>
          </p:nvSpPr>
          <p:spPr>
            <a:xfrm>
              <a:off x="9328150" y="6270626"/>
              <a:ext cx="1587" cy="3175"/>
            </a:xfrm>
            <a:custGeom>
              <a:avLst/>
              <a:gdLst/>
              <a:ahLst/>
              <a:cxnLst/>
              <a:rect l="l" t="t" r="r" b="b"/>
              <a:pathLst>
                <a:path w="1" h="1" extrusionOk="0">
                  <a:moveTo>
                    <a:pt x="1" y="1"/>
                  </a:moveTo>
                  <a:cubicBezTo>
                    <a:pt x="1" y="1"/>
                    <a:pt x="0" y="1"/>
                    <a:pt x="0" y="0"/>
                  </a:cubicBezTo>
                  <a:cubicBezTo>
                    <a:pt x="0" y="1"/>
                    <a:pt x="1" y="1"/>
                    <a:pt x="1" y="1"/>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2" name="Google Shape;512;p24"/>
            <p:cNvSpPr/>
            <p:nvPr/>
          </p:nvSpPr>
          <p:spPr>
            <a:xfrm>
              <a:off x="9575800" y="5375276"/>
              <a:ext cx="0" cy="3175"/>
            </a:xfrm>
            <a:custGeom>
              <a:avLst/>
              <a:gdLst/>
              <a:ahLst/>
              <a:cxnLst/>
              <a:rect l="l" t="t" r="r" b="b"/>
              <a:pathLst>
                <a:path w="120000" h="1" extrusionOk="0">
                  <a:moveTo>
                    <a:pt x="0" y="1"/>
                  </a:moveTo>
                  <a:cubicBezTo>
                    <a:pt x="0" y="1"/>
                    <a:pt x="0" y="1"/>
                    <a:pt x="0" y="0"/>
                  </a:cubicBezTo>
                  <a:cubicBezTo>
                    <a:pt x="0" y="1"/>
                    <a:pt x="0" y="1"/>
                    <a:pt x="0" y="1"/>
                  </a:cubicBezTo>
                  <a:cubicBezTo>
                    <a:pt x="0" y="1"/>
                    <a:pt x="0" y="1"/>
                    <a:pt x="0" y="1"/>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3" name="Google Shape;513;p24"/>
            <p:cNvSpPr/>
            <p:nvPr/>
          </p:nvSpPr>
          <p:spPr>
            <a:xfrm>
              <a:off x="7875588" y="3011488"/>
              <a:ext cx="1641475" cy="1249363"/>
            </a:xfrm>
            <a:custGeom>
              <a:avLst/>
              <a:gdLst/>
              <a:ahLst/>
              <a:cxnLst/>
              <a:rect l="l" t="t" r="r" b="b"/>
              <a:pathLst>
                <a:path w="738" h="562" extrusionOk="0">
                  <a:moveTo>
                    <a:pt x="709" y="398"/>
                  </a:moveTo>
                  <a:cubicBezTo>
                    <a:pt x="663" y="394"/>
                    <a:pt x="620" y="380"/>
                    <a:pt x="581" y="355"/>
                  </a:cubicBezTo>
                  <a:cubicBezTo>
                    <a:pt x="581" y="355"/>
                    <a:pt x="580" y="355"/>
                    <a:pt x="579" y="355"/>
                  </a:cubicBezTo>
                  <a:cubicBezTo>
                    <a:pt x="579" y="355"/>
                    <a:pt x="579" y="355"/>
                    <a:pt x="579" y="355"/>
                  </a:cubicBezTo>
                  <a:cubicBezTo>
                    <a:pt x="573" y="349"/>
                    <a:pt x="567" y="343"/>
                    <a:pt x="561" y="337"/>
                  </a:cubicBezTo>
                  <a:cubicBezTo>
                    <a:pt x="559" y="335"/>
                    <a:pt x="552" y="332"/>
                    <a:pt x="558" y="326"/>
                  </a:cubicBezTo>
                  <a:cubicBezTo>
                    <a:pt x="563" y="322"/>
                    <a:pt x="567" y="318"/>
                    <a:pt x="573" y="324"/>
                  </a:cubicBezTo>
                  <a:cubicBezTo>
                    <a:pt x="589" y="342"/>
                    <a:pt x="610" y="352"/>
                    <a:pt x="631" y="362"/>
                  </a:cubicBezTo>
                  <a:cubicBezTo>
                    <a:pt x="664" y="376"/>
                    <a:pt x="700" y="382"/>
                    <a:pt x="736" y="383"/>
                  </a:cubicBezTo>
                  <a:cubicBezTo>
                    <a:pt x="738" y="360"/>
                    <a:pt x="735" y="337"/>
                    <a:pt x="729" y="315"/>
                  </a:cubicBezTo>
                  <a:cubicBezTo>
                    <a:pt x="708" y="240"/>
                    <a:pt x="677" y="169"/>
                    <a:pt x="633" y="105"/>
                  </a:cubicBezTo>
                  <a:cubicBezTo>
                    <a:pt x="621" y="87"/>
                    <a:pt x="608" y="68"/>
                    <a:pt x="587" y="57"/>
                  </a:cubicBezTo>
                  <a:cubicBezTo>
                    <a:pt x="580" y="50"/>
                    <a:pt x="571" y="45"/>
                    <a:pt x="561" y="45"/>
                  </a:cubicBezTo>
                  <a:cubicBezTo>
                    <a:pt x="538" y="43"/>
                    <a:pt x="515" y="46"/>
                    <a:pt x="494" y="55"/>
                  </a:cubicBezTo>
                  <a:cubicBezTo>
                    <a:pt x="480" y="60"/>
                    <a:pt x="480" y="60"/>
                    <a:pt x="473" y="48"/>
                  </a:cubicBezTo>
                  <a:cubicBezTo>
                    <a:pt x="464" y="34"/>
                    <a:pt x="450" y="26"/>
                    <a:pt x="436" y="18"/>
                  </a:cubicBezTo>
                  <a:cubicBezTo>
                    <a:pt x="399" y="0"/>
                    <a:pt x="361" y="1"/>
                    <a:pt x="322" y="5"/>
                  </a:cubicBezTo>
                  <a:cubicBezTo>
                    <a:pt x="311" y="6"/>
                    <a:pt x="300" y="8"/>
                    <a:pt x="289" y="10"/>
                  </a:cubicBezTo>
                  <a:cubicBezTo>
                    <a:pt x="237" y="21"/>
                    <a:pt x="188" y="37"/>
                    <a:pt x="145" y="69"/>
                  </a:cubicBezTo>
                  <a:cubicBezTo>
                    <a:pt x="132" y="80"/>
                    <a:pt x="119" y="92"/>
                    <a:pt x="106" y="103"/>
                  </a:cubicBezTo>
                  <a:cubicBezTo>
                    <a:pt x="72" y="140"/>
                    <a:pt x="43" y="180"/>
                    <a:pt x="25" y="228"/>
                  </a:cubicBezTo>
                  <a:cubicBezTo>
                    <a:pt x="12" y="260"/>
                    <a:pt x="3" y="293"/>
                    <a:pt x="0" y="328"/>
                  </a:cubicBezTo>
                  <a:cubicBezTo>
                    <a:pt x="0" y="343"/>
                    <a:pt x="1" y="357"/>
                    <a:pt x="3" y="371"/>
                  </a:cubicBezTo>
                  <a:cubicBezTo>
                    <a:pt x="10" y="409"/>
                    <a:pt x="30" y="442"/>
                    <a:pt x="52" y="473"/>
                  </a:cubicBezTo>
                  <a:cubicBezTo>
                    <a:pt x="55" y="478"/>
                    <a:pt x="56" y="484"/>
                    <a:pt x="62" y="486"/>
                  </a:cubicBezTo>
                  <a:cubicBezTo>
                    <a:pt x="58" y="464"/>
                    <a:pt x="54" y="441"/>
                    <a:pt x="50" y="419"/>
                  </a:cubicBezTo>
                  <a:cubicBezTo>
                    <a:pt x="43" y="380"/>
                    <a:pt x="51" y="343"/>
                    <a:pt x="66" y="306"/>
                  </a:cubicBezTo>
                  <a:cubicBezTo>
                    <a:pt x="105" y="366"/>
                    <a:pt x="213" y="382"/>
                    <a:pt x="260" y="362"/>
                  </a:cubicBezTo>
                  <a:cubicBezTo>
                    <a:pt x="207" y="346"/>
                    <a:pt x="154" y="307"/>
                    <a:pt x="148" y="280"/>
                  </a:cubicBezTo>
                  <a:cubicBezTo>
                    <a:pt x="209" y="335"/>
                    <a:pt x="280" y="363"/>
                    <a:pt x="364" y="354"/>
                  </a:cubicBezTo>
                  <a:cubicBezTo>
                    <a:pt x="326" y="339"/>
                    <a:pt x="297" y="314"/>
                    <a:pt x="282" y="275"/>
                  </a:cubicBezTo>
                  <a:cubicBezTo>
                    <a:pt x="345" y="353"/>
                    <a:pt x="446" y="352"/>
                    <a:pt x="493" y="331"/>
                  </a:cubicBezTo>
                  <a:cubicBezTo>
                    <a:pt x="442" y="321"/>
                    <a:pt x="425" y="288"/>
                    <a:pt x="417" y="254"/>
                  </a:cubicBezTo>
                  <a:cubicBezTo>
                    <a:pt x="426" y="265"/>
                    <a:pt x="435" y="275"/>
                    <a:pt x="447" y="282"/>
                  </a:cubicBezTo>
                  <a:cubicBezTo>
                    <a:pt x="447" y="282"/>
                    <a:pt x="447" y="282"/>
                    <a:pt x="447" y="282"/>
                  </a:cubicBezTo>
                  <a:cubicBezTo>
                    <a:pt x="462" y="294"/>
                    <a:pt x="479" y="302"/>
                    <a:pt x="497" y="308"/>
                  </a:cubicBezTo>
                  <a:cubicBezTo>
                    <a:pt x="529" y="320"/>
                    <a:pt x="557" y="339"/>
                    <a:pt x="574" y="371"/>
                  </a:cubicBezTo>
                  <a:cubicBezTo>
                    <a:pt x="579" y="380"/>
                    <a:pt x="584" y="390"/>
                    <a:pt x="589" y="400"/>
                  </a:cubicBezTo>
                  <a:cubicBezTo>
                    <a:pt x="610" y="437"/>
                    <a:pt x="610" y="479"/>
                    <a:pt x="614" y="520"/>
                  </a:cubicBezTo>
                  <a:cubicBezTo>
                    <a:pt x="615" y="533"/>
                    <a:pt x="616" y="546"/>
                    <a:pt x="617" y="562"/>
                  </a:cubicBezTo>
                  <a:cubicBezTo>
                    <a:pt x="632" y="545"/>
                    <a:pt x="645" y="529"/>
                    <a:pt x="668" y="530"/>
                  </a:cubicBezTo>
                  <a:cubicBezTo>
                    <a:pt x="687" y="527"/>
                    <a:pt x="699" y="537"/>
                    <a:pt x="710" y="551"/>
                  </a:cubicBezTo>
                  <a:cubicBezTo>
                    <a:pt x="710" y="549"/>
                    <a:pt x="711" y="547"/>
                    <a:pt x="712" y="545"/>
                  </a:cubicBezTo>
                  <a:cubicBezTo>
                    <a:pt x="720" y="520"/>
                    <a:pt x="728" y="495"/>
                    <a:pt x="730" y="469"/>
                  </a:cubicBezTo>
                  <a:cubicBezTo>
                    <a:pt x="714" y="474"/>
                    <a:pt x="698" y="472"/>
                    <a:pt x="683" y="469"/>
                  </a:cubicBezTo>
                  <a:cubicBezTo>
                    <a:pt x="659" y="464"/>
                    <a:pt x="637" y="455"/>
                    <a:pt x="617" y="442"/>
                  </a:cubicBezTo>
                  <a:cubicBezTo>
                    <a:pt x="613" y="439"/>
                    <a:pt x="611" y="436"/>
                    <a:pt x="615" y="431"/>
                  </a:cubicBezTo>
                  <a:cubicBezTo>
                    <a:pt x="618" y="428"/>
                    <a:pt x="620" y="423"/>
                    <a:pt x="627" y="428"/>
                  </a:cubicBezTo>
                  <a:cubicBezTo>
                    <a:pt x="644" y="440"/>
                    <a:pt x="664" y="448"/>
                    <a:pt x="685" y="451"/>
                  </a:cubicBezTo>
                  <a:cubicBezTo>
                    <a:pt x="697" y="453"/>
                    <a:pt x="709" y="457"/>
                    <a:pt x="721" y="454"/>
                  </a:cubicBezTo>
                  <a:cubicBezTo>
                    <a:pt x="724" y="453"/>
                    <a:pt x="726" y="454"/>
                    <a:pt x="726" y="458"/>
                  </a:cubicBezTo>
                  <a:cubicBezTo>
                    <a:pt x="727" y="461"/>
                    <a:pt x="728" y="463"/>
                    <a:pt x="731" y="465"/>
                  </a:cubicBezTo>
                  <a:cubicBezTo>
                    <a:pt x="736" y="442"/>
                    <a:pt x="737" y="419"/>
                    <a:pt x="736" y="395"/>
                  </a:cubicBezTo>
                  <a:cubicBezTo>
                    <a:pt x="728" y="401"/>
                    <a:pt x="718" y="399"/>
                    <a:pt x="709" y="398"/>
                  </a:cubicBezTo>
                  <a:close/>
                  <a:moveTo>
                    <a:pt x="144" y="132"/>
                  </a:moveTo>
                  <a:cubicBezTo>
                    <a:pt x="119" y="149"/>
                    <a:pt x="101" y="173"/>
                    <a:pt x="91" y="202"/>
                  </a:cubicBezTo>
                  <a:cubicBezTo>
                    <a:pt x="81" y="234"/>
                    <a:pt x="93" y="262"/>
                    <a:pt x="111" y="288"/>
                  </a:cubicBezTo>
                  <a:cubicBezTo>
                    <a:pt x="118" y="297"/>
                    <a:pt x="125" y="307"/>
                    <a:pt x="134" y="315"/>
                  </a:cubicBezTo>
                  <a:cubicBezTo>
                    <a:pt x="141" y="320"/>
                    <a:pt x="137" y="324"/>
                    <a:pt x="133" y="328"/>
                  </a:cubicBezTo>
                  <a:cubicBezTo>
                    <a:pt x="129" y="334"/>
                    <a:pt x="126" y="329"/>
                    <a:pt x="123" y="326"/>
                  </a:cubicBezTo>
                  <a:cubicBezTo>
                    <a:pt x="105" y="310"/>
                    <a:pt x="91" y="291"/>
                    <a:pt x="81" y="269"/>
                  </a:cubicBezTo>
                  <a:cubicBezTo>
                    <a:pt x="65" y="233"/>
                    <a:pt x="70" y="200"/>
                    <a:pt x="89" y="167"/>
                  </a:cubicBezTo>
                  <a:cubicBezTo>
                    <a:pt x="113" y="127"/>
                    <a:pt x="151" y="103"/>
                    <a:pt x="192" y="85"/>
                  </a:cubicBezTo>
                  <a:cubicBezTo>
                    <a:pt x="233" y="68"/>
                    <a:pt x="275" y="59"/>
                    <a:pt x="319" y="54"/>
                  </a:cubicBezTo>
                  <a:cubicBezTo>
                    <a:pt x="332" y="53"/>
                    <a:pt x="345" y="55"/>
                    <a:pt x="356" y="51"/>
                  </a:cubicBezTo>
                  <a:cubicBezTo>
                    <a:pt x="362" y="50"/>
                    <a:pt x="367" y="50"/>
                    <a:pt x="366" y="56"/>
                  </a:cubicBezTo>
                  <a:cubicBezTo>
                    <a:pt x="366" y="61"/>
                    <a:pt x="368" y="66"/>
                    <a:pt x="360" y="67"/>
                  </a:cubicBezTo>
                  <a:cubicBezTo>
                    <a:pt x="342" y="68"/>
                    <a:pt x="325" y="70"/>
                    <a:pt x="307" y="73"/>
                  </a:cubicBezTo>
                  <a:cubicBezTo>
                    <a:pt x="249" y="81"/>
                    <a:pt x="192" y="96"/>
                    <a:pt x="144" y="132"/>
                  </a:cubicBezTo>
                  <a:close/>
                  <a:moveTo>
                    <a:pt x="284" y="150"/>
                  </a:moveTo>
                  <a:cubicBezTo>
                    <a:pt x="257" y="177"/>
                    <a:pt x="239" y="209"/>
                    <a:pt x="243" y="249"/>
                  </a:cubicBezTo>
                  <a:cubicBezTo>
                    <a:pt x="245" y="269"/>
                    <a:pt x="252" y="286"/>
                    <a:pt x="261" y="303"/>
                  </a:cubicBezTo>
                  <a:cubicBezTo>
                    <a:pt x="265" y="309"/>
                    <a:pt x="266" y="313"/>
                    <a:pt x="259" y="317"/>
                  </a:cubicBezTo>
                  <a:cubicBezTo>
                    <a:pt x="251" y="322"/>
                    <a:pt x="250" y="317"/>
                    <a:pt x="247" y="312"/>
                  </a:cubicBezTo>
                  <a:cubicBezTo>
                    <a:pt x="234" y="290"/>
                    <a:pt x="226" y="265"/>
                    <a:pt x="226" y="239"/>
                  </a:cubicBezTo>
                  <a:cubicBezTo>
                    <a:pt x="226" y="210"/>
                    <a:pt x="236" y="183"/>
                    <a:pt x="254" y="159"/>
                  </a:cubicBezTo>
                  <a:cubicBezTo>
                    <a:pt x="284" y="120"/>
                    <a:pt x="325" y="95"/>
                    <a:pt x="369" y="75"/>
                  </a:cubicBezTo>
                  <a:cubicBezTo>
                    <a:pt x="382" y="69"/>
                    <a:pt x="395" y="64"/>
                    <a:pt x="408" y="59"/>
                  </a:cubicBezTo>
                  <a:cubicBezTo>
                    <a:pt x="410" y="58"/>
                    <a:pt x="412" y="58"/>
                    <a:pt x="414" y="57"/>
                  </a:cubicBezTo>
                  <a:cubicBezTo>
                    <a:pt x="419" y="56"/>
                    <a:pt x="418" y="61"/>
                    <a:pt x="419" y="63"/>
                  </a:cubicBezTo>
                  <a:cubicBezTo>
                    <a:pt x="421" y="68"/>
                    <a:pt x="421" y="72"/>
                    <a:pt x="416" y="74"/>
                  </a:cubicBezTo>
                  <a:cubicBezTo>
                    <a:pt x="405" y="78"/>
                    <a:pt x="395" y="82"/>
                    <a:pt x="385" y="86"/>
                  </a:cubicBezTo>
                  <a:cubicBezTo>
                    <a:pt x="348" y="102"/>
                    <a:pt x="313" y="122"/>
                    <a:pt x="284" y="150"/>
                  </a:cubicBezTo>
                  <a:close/>
                  <a:moveTo>
                    <a:pt x="386" y="167"/>
                  </a:moveTo>
                  <a:cubicBezTo>
                    <a:pt x="374" y="186"/>
                    <a:pt x="366" y="208"/>
                    <a:pt x="365" y="231"/>
                  </a:cubicBezTo>
                  <a:cubicBezTo>
                    <a:pt x="363" y="257"/>
                    <a:pt x="375" y="278"/>
                    <a:pt x="396" y="294"/>
                  </a:cubicBezTo>
                  <a:cubicBezTo>
                    <a:pt x="400" y="296"/>
                    <a:pt x="403" y="299"/>
                    <a:pt x="406" y="301"/>
                  </a:cubicBezTo>
                  <a:cubicBezTo>
                    <a:pt x="414" y="305"/>
                    <a:pt x="408" y="309"/>
                    <a:pt x="407" y="313"/>
                  </a:cubicBezTo>
                  <a:cubicBezTo>
                    <a:pt x="404" y="320"/>
                    <a:pt x="401" y="317"/>
                    <a:pt x="397" y="315"/>
                  </a:cubicBezTo>
                  <a:cubicBezTo>
                    <a:pt x="366" y="296"/>
                    <a:pt x="348" y="269"/>
                    <a:pt x="348" y="232"/>
                  </a:cubicBezTo>
                  <a:cubicBezTo>
                    <a:pt x="349" y="204"/>
                    <a:pt x="359" y="179"/>
                    <a:pt x="373" y="156"/>
                  </a:cubicBezTo>
                  <a:cubicBezTo>
                    <a:pt x="391" y="124"/>
                    <a:pt x="415" y="97"/>
                    <a:pt x="440" y="72"/>
                  </a:cubicBezTo>
                  <a:cubicBezTo>
                    <a:pt x="443" y="69"/>
                    <a:pt x="446" y="64"/>
                    <a:pt x="450" y="70"/>
                  </a:cubicBezTo>
                  <a:cubicBezTo>
                    <a:pt x="452" y="74"/>
                    <a:pt x="460" y="77"/>
                    <a:pt x="453" y="84"/>
                  </a:cubicBezTo>
                  <a:cubicBezTo>
                    <a:pt x="427" y="109"/>
                    <a:pt x="404" y="136"/>
                    <a:pt x="386" y="167"/>
                  </a:cubicBezTo>
                  <a:close/>
                  <a:moveTo>
                    <a:pt x="479" y="75"/>
                  </a:moveTo>
                  <a:cubicBezTo>
                    <a:pt x="479" y="75"/>
                    <a:pt x="480" y="75"/>
                    <a:pt x="480" y="76"/>
                  </a:cubicBezTo>
                  <a:cubicBezTo>
                    <a:pt x="491" y="81"/>
                    <a:pt x="491" y="87"/>
                    <a:pt x="485" y="97"/>
                  </a:cubicBezTo>
                  <a:cubicBezTo>
                    <a:pt x="473" y="118"/>
                    <a:pt x="480" y="140"/>
                    <a:pt x="490" y="160"/>
                  </a:cubicBezTo>
                  <a:cubicBezTo>
                    <a:pt x="506" y="193"/>
                    <a:pt x="528" y="222"/>
                    <a:pt x="558" y="245"/>
                  </a:cubicBezTo>
                  <a:cubicBezTo>
                    <a:pt x="564" y="251"/>
                    <a:pt x="567" y="261"/>
                    <a:pt x="577" y="262"/>
                  </a:cubicBezTo>
                  <a:cubicBezTo>
                    <a:pt x="584" y="266"/>
                    <a:pt x="578" y="262"/>
                    <a:pt x="581" y="265"/>
                  </a:cubicBezTo>
                  <a:cubicBezTo>
                    <a:pt x="582" y="266"/>
                    <a:pt x="582" y="265"/>
                    <a:pt x="582" y="264"/>
                  </a:cubicBezTo>
                  <a:cubicBezTo>
                    <a:pt x="582" y="264"/>
                    <a:pt x="582" y="264"/>
                    <a:pt x="581" y="264"/>
                  </a:cubicBezTo>
                  <a:cubicBezTo>
                    <a:pt x="582" y="265"/>
                    <a:pt x="582" y="264"/>
                    <a:pt x="582" y="264"/>
                  </a:cubicBezTo>
                  <a:cubicBezTo>
                    <a:pt x="583" y="265"/>
                    <a:pt x="584" y="266"/>
                    <a:pt x="586" y="266"/>
                  </a:cubicBezTo>
                  <a:cubicBezTo>
                    <a:pt x="590" y="272"/>
                    <a:pt x="597" y="275"/>
                    <a:pt x="603" y="279"/>
                  </a:cubicBezTo>
                  <a:cubicBezTo>
                    <a:pt x="640" y="300"/>
                    <a:pt x="678" y="317"/>
                    <a:pt x="719" y="328"/>
                  </a:cubicBezTo>
                  <a:cubicBezTo>
                    <a:pt x="723" y="329"/>
                    <a:pt x="728" y="329"/>
                    <a:pt x="728" y="335"/>
                  </a:cubicBezTo>
                  <a:cubicBezTo>
                    <a:pt x="729" y="344"/>
                    <a:pt x="725" y="347"/>
                    <a:pt x="716" y="345"/>
                  </a:cubicBezTo>
                  <a:cubicBezTo>
                    <a:pt x="667" y="332"/>
                    <a:pt x="620" y="310"/>
                    <a:pt x="577" y="282"/>
                  </a:cubicBezTo>
                  <a:cubicBezTo>
                    <a:pt x="541" y="257"/>
                    <a:pt x="510" y="226"/>
                    <a:pt x="486" y="188"/>
                  </a:cubicBezTo>
                  <a:cubicBezTo>
                    <a:pt x="485" y="186"/>
                    <a:pt x="483" y="184"/>
                    <a:pt x="481" y="181"/>
                  </a:cubicBezTo>
                  <a:cubicBezTo>
                    <a:pt x="475" y="166"/>
                    <a:pt x="467" y="151"/>
                    <a:pt x="464" y="135"/>
                  </a:cubicBezTo>
                  <a:cubicBezTo>
                    <a:pt x="460" y="112"/>
                    <a:pt x="466" y="93"/>
                    <a:pt x="479" y="75"/>
                  </a:cubicBezTo>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4" name="Google Shape;514;p24"/>
            <p:cNvSpPr/>
            <p:nvPr/>
          </p:nvSpPr>
          <p:spPr>
            <a:xfrm>
              <a:off x="8496300" y="4106863"/>
              <a:ext cx="193675" cy="442913"/>
            </a:xfrm>
            <a:custGeom>
              <a:avLst/>
              <a:gdLst/>
              <a:ahLst/>
              <a:cxnLst/>
              <a:rect l="l" t="t" r="r" b="b"/>
              <a:pathLst>
                <a:path w="87" h="199" extrusionOk="0">
                  <a:moveTo>
                    <a:pt x="56" y="170"/>
                  </a:moveTo>
                  <a:cubicBezTo>
                    <a:pt x="63" y="170"/>
                    <a:pt x="71" y="169"/>
                    <a:pt x="79" y="170"/>
                  </a:cubicBezTo>
                  <a:cubicBezTo>
                    <a:pt x="82" y="170"/>
                    <a:pt x="87" y="171"/>
                    <a:pt x="87" y="175"/>
                  </a:cubicBezTo>
                  <a:cubicBezTo>
                    <a:pt x="87" y="180"/>
                    <a:pt x="84" y="183"/>
                    <a:pt x="79" y="184"/>
                  </a:cubicBezTo>
                  <a:cubicBezTo>
                    <a:pt x="58" y="188"/>
                    <a:pt x="36" y="193"/>
                    <a:pt x="15" y="197"/>
                  </a:cubicBezTo>
                  <a:cubicBezTo>
                    <a:pt x="9" y="199"/>
                    <a:pt x="6" y="197"/>
                    <a:pt x="4" y="191"/>
                  </a:cubicBezTo>
                  <a:cubicBezTo>
                    <a:pt x="0" y="177"/>
                    <a:pt x="2" y="163"/>
                    <a:pt x="3" y="149"/>
                  </a:cubicBezTo>
                  <a:cubicBezTo>
                    <a:pt x="5" y="126"/>
                    <a:pt x="8" y="102"/>
                    <a:pt x="11" y="79"/>
                  </a:cubicBezTo>
                  <a:cubicBezTo>
                    <a:pt x="14" y="54"/>
                    <a:pt x="17" y="30"/>
                    <a:pt x="20" y="6"/>
                  </a:cubicBezTo>
                  <a:cubicBezTo>
                    <a:pt x="21" y="3"/>
                    <a:pt x="21" y="0"/>
                    <a:pt x="25" y="1"/>
                  </a:cubicBezTo>
                  <a:cubicBezTo>
                    <a:pt x="29" y="1"/>
                    <a:pt x="28" y="4"/>
                    <a:pt x="29" y="7"/>
                  </a:cubicBezTo>
                  <a:cubicBezTo>
                    <a:pt x="30" y="15"/>
                    <a:pt x="27" y="23"/>
                    <a:pt x="27" y="32"/>
                  </a:cubicBezTo>
                  <a:cubicBezTo>
                    <a:pt x="27" y="74"/>
                    <a:pt x="27" y="117"/>
                    <a:pt x="26" y="159"/>
                  </a:cubicBezTo>
                  <a:cubicBezTo>
                    <a:pt x="26" y="167"/>
                    <a:pt x="28" y="171"/>
                    <a:pt x="37" y="170"/>
                  </a:cubicBezTo>
                  <a:cubicBezTo>
                    <a:pt x="43" y="169"/>
                    <a:pt x="49" y="170"/>
                    <a:pt x="56" y="170"/>
                  </a:cubicBezTo>
                  <a:cubicBezTo>
                    <a:pt x="56" y="170"/>
                    <a:pt x="56" y="170"/>
                    <a:pt x="56" y="170"/>
                  </a:cubicBezTo>
                  <a:close/>
                </a:path>
              </a:pathLst>
            </a:custGeom>
            <a:solidFill>
              <a:srgbClr val="E4A8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5" name="Google Shape;515;p24"/>
            <p:cNvSpPr/>
            <p:nvPr/>
          </p:nvSpPr>
          <p:spPr>
            <a:xfrm>
              <a:off x="8512175" y="4627563"/>
              <a:ext cx="411162" cy="130175"/>
            </a:xfrm>
            <a:custGeom>
              <a:avLst/>
              <a:gdLst/>
              <a:ahLst/>
              <a:cxnLst/>
              <a:rect l="l" t="t" r="r" b="b"/>
              <a:pathLst>
                <a:path w="185" h="59" extrusionOk="0">
                  <a:moveTo>
                    <a:pt x="45" y="58"/>
                  </a:moveTo>
                  <a:cubicBezTo>
                    <a:pt x="31" y="58"/>
                    <a:pt x="20" y="58"/>
                    <a:pt x="9" y="56"/>
                  </a:cubicBezTo>
                  <a:cubicBezTo>
                    <a:pt x="4" y="55"/>
                    <a:pt x="0" y="54"/>
                    <a:pt x="0" y="48"/>
                  </a:cubicBezTo>
                  <a:cubicBezTo>
                    <a:pt x="0" y="41"/>
                    <a:pt x="5" y="39"/>
                    <a:pt x="10" y="39"/>
                  </a:cubicBezTo>
                  <a:cubicBezTo>
                    <a:pt x="22" y="39"/>
                    <a:pt x="34" y="38"/>
                    <a:pt x="46" y="37"/>
                  </a:cubicBezTo>
                  <a:cubicBezTo>
                    <a:pt x="87" y="33"/>
                    <a:pt x="127" y="25"/>
                    <a:pt x="165" y="6"/>
                  </a:cubicBezTo>
                  <a:cubicBezTo>
                    <a:pt x="170" y="3"/>
                    <a:pt x="176" y="0"/>
                    <a:pt x="180" y="7"/>
                  </a:cubicBezTo>
                  <a:cubicBezTo>
                    <a:pt x="185" y="14"/>
                    <a:pt x="180" y="18"/>
                    <a:pt x="175" y="22"/>
                  </a:cubicBezTo>
                  <a:cubicBezTo>
                    <a:pt x="152" y="42"/>
                    <a:pt x="125" y="49"/>
                    <a:pt x="96" y="54"/>
                  </a:cubicBezTo>
                  <a:cubicBezTo>
                    <a:pt x="78" y="57"/>
                    <a:pt x="60" y="59"/>
                    <a:pt x="45" y="58"/>
                  </a:cubicBezTo>
                  <a:close/>
                </a:path>
              </a:pathLst>
            </a:custGeom>
            <a:solidFill>
              <a:srgbClr val="C123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6" name="Google Shape;516;p24"/>
            <p:cNvSpPr/>
            <p:nvPr/>
          </p:nvSpPr>
          <p:spPr>
            <a:xfrm>
              <a:off x="8764588" y="3998913"/>
              <a:ext cx="125412" cy="223838"/>
            </a:xfrm>
            <a:custGeom>
              <a:avLst/>
              <a:gdLst/>
              <a:ahLst/>
              <a:cxnLst/>
              <a:rect l="l" t="t" r="r" b="b"/>
              <a:pathLst>
                <a:path w="56" h="101" extrusionOk="0">
                  <a:moveTo>
                    <a:pt x="0" y="41"/>
                  </a:moveTo>
                  <a:cubicBezTo>
                    <a:pt x="0" y="32"/>
                    <a:pt x="2" y="23"/>
                    <a:pt x="6" y="16"/>
                  </a:cubicBezTo>
                  <a:cubicBezTo>
                    <a:pt x="13" y="2"/>
                    <a:pt x="26" y="0"/>
                    <a:pt x="37" y="11"/>
                  </a:cubicBezTo>
                  <a:cubicBezTo>
                    <a:pt x="44" y="19"/>
                    <a:pt x="49" y="29"/>
                    <a:pt x="51" y="39"/>
                  </a:cubicBezTo>
                  <a:cubicBezTo>
                    <a:pt x="55" y="54"/>
                    <a:pt x="56" y="68"/>
                    <a:pt x="50" y="82"/>
                  </a:cubicBezTo>
                  <a:cubicBezTo>
                    <a:pt x="43" y="99"/>
                    <a:pt x="28" y="101"/>
                    <a:pt x="16" y="87"/>
                  </a:cubicBezTo>
                  <a:cubicBezTo>
                    <a:pt x="6" y="76"/>
                    <a:pt x="0" y="58"/>
                    <a:pt x="0" y="41"/>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7" name="Google Shape;517;p24"/>
            <p:cNvSpPr/>
            <p:nvPr/>
          </p:nvSpPr>
          <p:spPr>
            <a:xfrm>
              <a:off x="8275638" y="4056063"/>
              <a:ext cx="131762" cy="215900"/>
            </a:xfrm>
            <a:custGeom>
              <a:avLst/>
              <a:gdLst/>
              <a:ahLst/>
              <a:cxnLst/>
              <a:rect l="l" t="t" r="r" b="b"/>
              <a:pathLst>
                <a:path w="59" h="97" extrusionOk="0">
                  <a:moveTo>
                    <a:pt x="19" y="3"/>
                  </a:moveTo>
                  <a:cubicBezTo>
                    <a:pt x="34" y="0"/>
                    <a:pt x="43" y="10"/>
                    <a:pt x="50" y="25"/>
                  </a:cubicBezTo>
                  <a:cubicBezTo>
                    <a:pt x="52" y="29"/>
                    <a:pt x="53" y="32"/>
                    <a:pt x="55" y="36"/>
                  </a:cubicBezTo>
                  <a:cubicBezTo>
                    <a:pt x="57" y="49"/>
                    <a:pt x="59" y="62"/>
                    <a:pt x="55" y="76"/>
                  </a:cubicBezTo>
                  <a:cubicBezTo>
                    <a:pt x="52" y="84"/>
                    <a:pt x="48" y="93"/>
                    <a:pt x="38" y="95"/>
                  </a:cubicBezTo>
                  <a:cubicBezTo>
                    <a:pt x="28" y="97"/>
                    <a:pt x="21" y="90"/>
                    <a:pt x="16" y="82"/>
                  </a:cubicBezTo>
                  <a:cubicBezTo>
                    <a:pt x="4" y="64"/>
                    <a:pt x="0" y="44"/>
                    <a:pt x="6" y="22"/>
                  </a:cubicBezTo>
                  <a:cubicBezTo>
                    <a:pt x="8" y="14"/>
                    <a:pt x="12" y="8"/>
                    <a:pt x="19" y="3"/>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8" name="Google Shape;518;p24"/>
            <p:cNvSpPr/>
            <p:nvPr/>
          </p:nvSpPr>
          <p:spPr>
            <a:xfrm>
              <a:off x="8691563" y="3844926"/>
              <a:ext cx="234950" cy="109538"/>
            </a:xfrm>
            <a:custGeom>
              <a:avLst/>
              <a:gdLst/>
              <a:ahLst/>
              <a:cxnLst/>
              <a:rect l="l" t="t" r="r" b="b"/>
              <a:pathLst>
                <a:path w="106" h="49" extrusionOk="0">
                  <a:moveTo>
                    <a:pt x="64" y="43"/>
                  </a:moveTo>
                  <a:cubicBezTo>
                    <a:pt x="47" y="42"/>
                    <a:pt x="29" y="44"/>
                    <a:pt x="12" y="47"/>
                  </a:cubicBezTo>
                  <a:cubicBezTo>
                    <a:pt x="6" y="49"/>
                    <a:pt x="4" y="46"/>
                    <a:pt x="3" y="42"/>
                  </a:cubicBezTo>
                  <a:cubicBezTo>
                    <a:pt x="0" y="25"/>
                    <a:pt x="0" y="25"/>
                    <a:pt x="16" y="20"/>
                  </a:cubicBezTo>
                  <a:cubicBezTo>
                    <a:pt x="42" y="11"/>
                    <a:pt x="69" y="6"/>
                    <a:pt x="95" y="1"/>
                  </a:cubicBezTo>
                  <a:cubicBezTo>
                    <a:pt x="101" y="0"/>
                    <a:pt x="103" y="1"/>
                    <a:pt x="104" y="7"/>
                  </a:cubicBezTo>
                  <a:cubicBezTo>
                    <a:pt x="104" y="18"/>
                    <a:pt x="105" y="29"/>
                    <a:pt x="106" y="40"/>
                  </a:cubicBezTo>
                  <a:cubicBezTo>
                    <a:pt x="106" y="45"/>
                    <a:pt x="104" y="46"/>
                    <a:pt x="100" y="46"/>
                  </a:cubicBezTo>
                  <a:cubicBezTo>
                    <a:pt x="88" y="45"/>
                    <a:pt x="76" y="44"/>
                    <a:pt x="64" y="43"/>
                  </a:cubicBezTo>
                  <a:close/>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9" name="Google Shape;519;p24"/>
            <p:cNvSpPr/>
            <p:nvPr/>
          </p:nvSpPr>
          <p:spPr>
            <a:xfrm>
              <a:off x="8154988" y="3921126"/>
              <a:ext cx="215900" cy="100013"/>
            </a:xfrm>
            <a:custGeom>
              <a:avLst/>
              <a:gdLst/>
              <a:ahLst/>
              <a:cxnLst/>
              <a:rect l="l" t="t" r="r" b="b"/>
              <a:pathLst>
                <a:path w="97" h="45" extrusionOk="0">
                  <a:moveTo>
                    <a:pt x="97" y="14"/>
                  </a:moveTo>
                  <a:cubicBezTo>
                    <a:pt x="96" y="20"/>
                    <a:pt x="95" y="26"/>
                    <a:pt x="93" y="32"/>
                  </a:cubicBezTo>
                  <a:cubicBezTo>
                    <a:pt x="92" y="35"/>
                    <a:pt x="92" y="37"/>
                    <a:pt x="91" y="40"/>
                  </a:cubicBezTo>
                  <a:cubicBezTo>
                    <a:pt x="85" y="39"/>
                    <a:pt x="79" y="39"/>
                    <a:pt x="73" y="39"/>
                  </a:cubicBezTo>
                  <a:cubicBezTo>
                    <a:pt x="49" y="36"/>
                    <a:pt x="25" y="43"/>
                    <a:pt x="0" y="45"/>
                  </a:cubicBezTo>
                  <a:cubicBezTo>
                    <a:pt x="2" y="39"/>
                    <a:pt x="3" y="34"/>
                    <a:pt x="4" y="28"/>
                  </a:cubicBezTo>
                  <a:cubicBezTo>
                    <a:pt x="5" y="20"/>
                    <a:pt x="5" y="10"/>
                    <a:pt x="10" y="6"/>
                  </a:cubicBezTo>
                  <a:cubicBezTo>
                    <a:pt x="15" y="0"/>
                    <a:pt x="26" y="4"/>
                    <a:pt x="35" y="4"/>
                  </a:cubicBezTo>
                  <a:cubicBezTo>
                    <a:pt x="56" y="4"/>
                    <a:pt x="77" y="9"/>
                    <a:pt x="97" y="14"/>
                  </a:cubicBezTo>
                  <a:close/>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0" name="Google Shape;520;p24"/>
            <p:cNvSpPr/>
            <p:nvPr/>
          </p:nvSpPr>
          <p:spPr>
            <a:xfrm>
              <a:off x="6186488" y="6473826"/>
              <a:ext cx="2295525" cy="1574800"/>
            </a:xfrm>
            <a:custGeom>
              <a:avLst/>
              <a:gdLst/>
              <a:ahLst/>
              <a:cxnLst/>
              <a:rect l="l" t="t" r="r" b="b"/>
              <a:pathLst>
                <a:path w="1033" h="709" extrusionOk="0">
                  <a:moveTo>
                    <a:pt x="365" y="624"/>
                  </a:moveTo>
                  <a:cubicBezTo>
                    <a:pt x="399" y="629"/>
                    <a:pt x="433" y="634"/>
                    <a:pt x="468" y="639"/>
                  </a:cubicBezTo>
                  <a:cubicBezTo>
                    <a:pt x="485" y="641"/>
                    <a:pt x="502" y="644"/>
                    <a:pt x="520" y="646"/>
                  </a:cubicBezTo>
                  <a:cubicBezTo>
                    <a:pt x="520" y="646"/>
                    <a:pt x="520" y="646"/>
                    <a:pt x="520" y="646"/>
                  </a:cubicBezTo>
                  <a:cubicBezTo>
                    <a:pt x="555" y="652"/>
                    <a:pt x="590" y="655"/>
                    <a:pt x="624" y="662"/>
                  </a:cubicBezTo>
                  <a:cubicBezTo>
                    <a:pt x="679" y="670"/>
                    <a:pt x="733" y="677"/>
                    <a:pt x="788" y="685"/>
                  </a:cubicBezTo>
                  <a:cubicBezTo>
                    <a:pt x="839" y="692"/>
                    <a:pt x="890" y="699"/>
                    <a:pt x="941" y="707"/>
                  </a:cubicBezTo>
                  <a:cubicBezTo>
                    <a:pt x="947" y="708"/>
                    <a:pt x="953" y="708"/>
                    <a:pt x="959" y="709"/>
                  </a:cubicBezTo>
                  <a:cubicBezTo>
                    <a:pt x="959" y="698"/>
                    <a:pt x="959" y="687"/>
                    <a:pt x="959" y="676"/>
                  </a:cubicBezTo>
                  <a:cubicBezTo>
                    <a:pt x="958" y="668"/>
                    <a:pt x="961" y="667"/>
                    <a:pt x="968" y="667"/>
                  </a:cubicBezTo>
                  <a:cubicBezTo>
                    <a:pt x="986" y="667"/>
                    <a:pt x="1004" y="667"/>
                    <a:pt x="1022" y="667"/>
                  </a:cubicBezTo>
                  <a:cubicBezTo>
                    <a:pt x="1029" y="667"/>
                    <a:pt x="1033" y="666"/>
                    <a:pt x="1030" y="657"/>
                  </a:cubicBezTo>
                  <a:cubicBezTo>
                    <a:pt x="1028" y="652"/>
                    <a:pt x="1028" y="646"/>
                    <a:pt x="1027" y="641"/>
                  </a:cubicBezTo>
                  <a:cubicBezTo>
                    <a:pt x="1024" y="630"/>
                    <a:pt x="1020" y="620"/>
                    <a:pt x="1021" y="608"/>
                  </a:cubicBezTo>
                  <a:cubicBezTo>
                    <a:pt x="1017" y="601"/>
                    <a:pt x="1015" y="593"/>
                    <a:pt x="1015" y="584"/>
                  </a:cubicBezTo>
                  <a:cubicBezTo>
                    <a:pt x="1010" y="573"/>
                    <a:pt x="1008" y="562"/>
                    <a:pt x="1007" y="550"/>
                  </a:cubicBezTo>
                  <a:cubicBezTo>
                    <a:pt x="1001" y="535"/>
                    <a:pt x="1000" y="519"/>
                    <a:pt x="996" y="503"/>
                  </a:cubicBezTo>
                  <a:cubicBezTo>
                    <a:pt x="991" y="487"/>
                    <a:pt x="988" y="470"/>
                    <a:pt x="985" y="453"/>
                  </a:cubicBezTo>
                  <a:cubicBezTo>
                    <a:pt x="982" y="440"/>
                    <a:pt x="978" y="426"/>
                    <a:pt x="975" y="413"/>
                  </a:cubicBezTo>
                  <a:cubicBezTo>
                    <a:pt x="974" y="408"/>
                    <a:pt x="974" y="404"/>
                    <a:pt x="973" y="399"/>
                  </a:cubicBezTo>
                  <a:cubicBezTo>
                    <a:pt x="964" y="357"/>
                    <a:pt x="954" y="315"/>
                    <a:pt x="945" y="273"/>
                  </a:cubicBezTo>
                  <a:cubicBezTo>
                    <a:pt x="940" y="253"/>
                    <a:pt x="936" y="232"/>
                    <a:pt x="932" y="212"/>
                  </a:cubicBezTo>
                  <a:cubicBezTo>
                    <a:pt x="930" y="210"/>
                    <a:pt x="932" y="205"/>
                    <a:pt x="928" y="204"/>
                  </a:cubicBezTo>
                  <a:cubicBezTo>
                    <a:pt x="914" y="140"/>
                    <a:pt x="914" y="140"/>
                    <a:pt x="914" y="140"/>
                  </a:cubicBezTo>
                  <a:cubicBezTo>
                    <a:pt x="914" y="140"/>
                    <a:pt x="914" y="139"/>
                    <a:pt x="915" y="139"/>
                  </a:cubicBezTo>
                  <a:cubicBezTo>
                    <a:pt x="912" y="125"/>
                    <a:pt x="909" y="110"/>
                    <a:pt x="905" y="95"/>
                  </a:cubicBezTo>
                  <a:cubicBezTo>
                    <a:pt x="901" y="76"/>
                    <a:pt x="901" y="77"/>
                    <a:pt x="881" y="75"/>
                  </a:cubicBezTo>
                  <a:cubicBezTo>
                    <a:pt x="880" y="74"/>
                    <a:pt x="878" y="74"/>
                    <a:pt x="876" y="74"/>
                  </a:cubicBezTo>
                  <a:cubicBezTo>
                    <a:pt x="847" y="72"/>
                    <a:pt x="817" y="68"/>
                    <a:pt x="788" y="67"/>
                  </a:cubicBezTo>
                  <a:cubicBezTo>
                    <a:pt x="779" y="65"/>
                    <a:pt x="771" y="65"/>
                    <a:pt x="762" y="65"/>
                  </a:cubicBezTo>
                  <a:cubicBezTo>
                    <a:pt x="758" y="63"/>
                    <a:pt x="754" y="63"/>
                    <a:pt x="750" y="63"/>
                  </a:cubicBezTo>
                  <a:cubicBezTo>
                    <a:pt x="730" y="61"/>
                    <a:pt x="710" y="60"/>
                    <a:pt x="691" y="59"/>
                  </a:cubicBezTo>
                  <a:cubicBezTo>
                    <a:pt x="658" y="56"/>
                    <a:pt x="626" y="52"/>
                    <a:pt x="594" y="50"/>
                  </a:cubicBezTo>
                  <a:cubicBezTo>
                    <a:pt x="577" y="49"/>
                    <a:pt x="559" y="49"/>
                    <a:pt x="542" y="45"/>
                  </a:cubicBezTo>
                  <a:moveTo>
                    <a:pt x="542" y="45"/>
                  </a:moveTo>
                  <a:cubicBezTo>
                    <a:pt x="523" y="44"/>
                    <a:pt x="503" y="43"/>
                    <a:pt x="484" y="41"/>
                  </a:cubicBezTo>
                  <a:cubicBezTo>
                    <a:pt x="467" y="39"/>
                    <a:pt x="450" y="38"/>
                    <a:pt x="433" y="36"/>
                  </a:cubicBezTo>
                  <a:cubicBezTo>
                    <a:pt x="400" y="33"/>
                    <a:pt x="366" y="30"/>
                    <a:pt x="333" y="29"/>
                  </a:cubicBezTo>
                  <a:cubicBezTo>
                    <a:pt x="332" y="28"/>
                    <a:pt x="331" y="27"/>
                    <a:pt x="330" y="27"/>
                  </a:cubicBezTo>
                  <a:cubicBezTo>
                    <a:pt x="304" y="25"/>
                    <a:pt x="278" y="23"/>
                    <a:pt x="252" y="21"/>
                  </a:cubicBezTo>
                  <a:cubicBezTo>
                    <a:pt x="233" y="19"/>
                    <a:pt x="214" y="18"/>
                    <a:pt x="195" y="16"/>
                  </a:cubicBezTo>
                  <a:cubicBezTo>
                    <a:pt x="165" y="13"/>
                    <a:pt x="135" y="10"/>
                    <a:pt x="105" y="8"/>
                  </a:cubicBezTo>
                  <a:cubicBezTo>
                    <a:pt x="86" y="7"/>
                    <a:pt x="68" y="4"/>
                    <a:pt x="49" y="3"/>
                  </a:cubicBezTo>
                  <a:cubicBezTo>
                    <a:pt x="35" y="2"/>
                    <a:pt x="21" y="1"/>
                    <a:pt x="7" y="0"/>
                  </a:cubicBezTo>
                  <a:cubicBezTo>
                    <a:pt x="2" y="0"/>
                    <a:pt x="0" y="2"/>
                    <a:pt x="2" y="7"/>
                  </a:cubicBezTo>
                  <a:cubicBezTo>
                    <a:pt x="5" y="19"/>
                    <a:pt x="7" y="30"/>
                    <a:pt x="10" y="42"/>
                  </a:cubicBezTo>
                  <a:cubicBezTo>
                    <a:pt x="23" y="97"/>
                    <a:pt x="37" y="152"/>
                    <a:pt x="50" y="207"/>
                  </a:cubicBezTo>
                  <a:cubicBezTo>
                    <a:pt x="68" y="283"/>
                    <a:pt x="86" y="359"/>
                    <a:pt x="105" y="435"/>
                  </a:cubicBezTo>
                  <a:cubicBezTo>
                    <a:pt x="116" y="482"/>
                    <a:pt x="127" y="529"/>
                    <a:pt x="139" y="575"/>
                  </a:cubicBezTo>
                  <a:cubicBezTo>
                    <a:pt x="140" y="580"/>
                    <a:pt x="136" y="586"/>
                    <a:pt x="141" y="590"/>
                  </a:cubicBezTo>
                  <a:cubicBezTo>
                    <a:pt x="142" y="591"/>
                    <a:pt x="143" y="592"/>
                    <a:pt x="144" y="593"/>
                  </a:cubicBezTo>
                  <a:cubicBezTo>
                    <a:pt x="168" y="596"/>
                    <a:pt x="192" y="598"/>
                    <a:pt x="215" y="604"/>
                  </a:cubicBezTo>
                  <a:cubicBezTo>
                    <a:pt x="265" y="610"/>
                    <a:pt x="315" y="617"/>
                    <a:pt x="365" y="624"/>
                  </a:cubicBezTo>
                  <a:moveTo>
                    <a:pt x="574" y="432"/>
                  </a:moveTo>
                  <a:cubicBezTo>
                    <a:pt x="561" y="440"/>
                    <a:pt x="547" y="441"/>
                    <a:pt x="532" y="443"/>
                  </a:cubicBezTo>
                  <a:cubicBezTo>
                    <a:pt x="489" y="441"/>
                    <a:pt x="451" y="428"/>
                    <a:pt x="420" y="397"/>
                  </a:cubicBezTo>
                  <a:cubicBezTo>
                    <a:pt x="412" y="388"/>
                    <a:pt x="405" y="379"/>
                    <a:pt x="402" y="367"/>
                  </a:cubicBezTo>
                  <a:cubicBezTo>
                    <a:pt x="395" y="347"/>
                    <a:pt x="403" y="329"/>
                    <a:pt x="421" y="319"/>
                  </a:cubicBezTo>
                  <a:cubicBezTo>
                    <a:pt x="448" y="304"/>
                    <a:pt x="475" y="307"/>
                    <a:pt x="503" y="313"/>
                  </a:cubicBezTo>
                  <a:cubicBezTo>
                    <a:pt x="517" y="317"/>
                    <a:pt x="531" y="323"/>
                    <a:pt x="544" y="329"/>
                  </a:cubicBezTo>
                  <a:cubicBezTo>
                    <a:pt x="544" y="329"/>
                    <a:pt x="544" y="329"/>
                    <a:pt x="544" y="329"/>
                  </a:cubicBezTo>
                  <a:cubicBezTo>
                    <a:pt x="564" y="342"/>
                    <a:pt x="582" y="357"/>
                    <a:pt x="592" y="379"/>
                  </a:cubicBezTo>
                  <a:cubicBezTo>
                    <a:pt x="601" y="399"/>
                    <a:pt x="594" y="421"/>
                    <a:pt x="574" y="432"/>
                  </a:cubicBezTo>
                  <a:close/>
                  <a:moveTo>
                    <a:pt x="640" y="398"/>
                  </a:moveTo>
                  <a:cubicBezTo>
                    <a:pt x="639" y="397"/>
                    <a:pt x="639" y="397"/>
                    <a:pt x="639" y="397"/>
                  </a:cubicBezTo>
                  <a:cubicBezTo>
                    <a:pt x="640" y="397"/>
                    <a:pt x="640" y="397"/>
                    <a:pt x="640" y="397"/>
                  </a:cubicBezTo>
                  <a:cubicBezTo>
                    <a:pt x="640" y="397"/>
                    <a:pt x="640" y="397"/>
                    <a:pt x="640" y="397"/>
                  </a:cubicBezTo>
                  <a:cubicBezTo>
                    <a:pt x="640" y="397"/>
                    <a:pt x="640" y="398"/>
                    <a:pt x="640" y="398"/>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1" name="Google Shape;521;p24"/>
            <p:cNvSpPr/>
            <p:nvPr/>
          </p:nvSpPr>
          <p:spPr>
            <a:xfrm>
              <a:off x="6503988" y="7789863"/>
              <a:ext cx="2008187" cy="354013"/>
            </a:xfrm>
            <a:custGeom>
              <a:avLst/>
              <a:gdLst/>
              <a:ahLst/>
              <a:cxnLst/>
              <a:rect l="l" t="t" r="r" b="b"/>
              <a:pathLst>
                <a:path w="903" h="159" extrusionOk="0">
                  <a:moveTo>
                    <a:pt x="816" y="116"/>
                  </a:moveTo>
                  <a:cubicBezTo>
                    <a:pt x="810" y="115"/>
                    <a:pt x="804" y="115"/>
                    <a:pt x="798" y="114"/>
                  </a:cubicBezTo>
                  <a:cubicBezTo>
                    <a:pt x="747" y="106"/>
                    <a:pt x="696" y="99"/>
                    <a:pt x="645" y="92"/>
                  </a:cubicBezTo>
                  <a:cubicBezTo>
                    <a:pt x="590" y="84"/>
                    <a:pt x="536" y="77"/>
                    <a:pt x="481" y="69"/>
                  </a:cubicBezTo>
                  <a:cubicBezTo>
                    <a:pt x="447" y="62"/>
                    <a:pt x="412" y="59"/>
                    <a:pt x="377" y="53"/>
                  </a:cubicBezTo>
                  <a:cubicBezTo>
                    <a:pt x="359" y="51"/>
                    <a:pt x="342" y="48"/>
                    <a:pt x="325" y="46"/>
                  </a:cubicBezTo>
                  <a:cubicBezTo>
                    <a:pt x="290" y="41"/>
                    <a:pt x="256" y="36"/>
                    <a:pt x="222" y="31"/>
                  </a:cubicBezTo>
                  <a:cubicBezTo>
                    <a:pt x="172" y="24"/>
                    <a:pt x="122" y="17"/>
                    <a:pt x="72" y="11"/>
                  </a:cubicBezTo>
                  <a:cubicBezTo>
                    <a:pt x="49" y="5"/>
                    <a:pt x="25" y="3"/>
                    <a:pt x="1" y="0"/>
                  </a:cubicBezTo>
                  <a:cubicBezTo>
                    <a:pt x="1" y="6"/>
                    <a:pt x="1" y="13"/>
                    <a:pt x="0" y="20"/>
                  </a:cubicBezTo>
                  <a:cubicBezTo>
                    <a:pt x="0" y="24"/>
                    <a:pt x="2" y="27"/>
                    <a:pt x="7" y="28"/>
                  </a:cubicBezTo>
                  <a:cubicBezTo>
                    <a:pt x="39" y="32"/>
                    <a:pt x="71" y="37"/>
                    <a:pt x="103" y="42"/>
                  </a:cubicBezTo>
                  <a:cubicBezTo>
                    <a:pt x="108" y="42"/>
                    <a:pt x="113" y="43"/>
                    <a:pt x="117" y="44"/>
                  </a:cubicBezTo>
                  <a:cubicBezTo>
                    <a:pt x="120" y="43"/>
                    <a:pt x="123" y="44"/>
                    <a:pt x="125" y="46"/>
                  </a:cubicBezTo>
                  <a:cubicBezTo>
                    <a:pt x="141" y="46"/>
                    <a:pt x="156" y="49"/>
                    <a:pt x="172" y="52"/>
                  </a:cubicBezTo>
                  <a:cubicBezTo>
                    <a:pt x="194" y="55"/>
                    <a:pt x="216" y="57"/>
                    <a:pt x="238" y="61"/>
                  </a:cubicBezTo>
                  <a:cubicBezTo>
                    <a:pt x="270" y="66"/>
                    <a:pt x="303" y="72"/>
                    <a:pt x="335" y="76"/>
                  </a:cubicBezTo>
                  <a:cubicBezTo>
                    <a:pt x="367" y="79"/>
                    <a:pt x="399" y="86"/>
                    <a:pt x="430" y="89"/>
                  </a:cubicBezTo>
                  <a:cubicBezTo>
                    <a:pt x="448" y="91"/>
                    <a:pt x="464" y="96"/>
                    <a:pt x="482" y="96"/>
                  </a:cubicBezTo>
                  <a:cubicBezTo>
                    <a:pt x="507" y="100"/>
                    <a:pt x="533" y="104"/>
                    <a:pt x="558" y="108"/>
                  </a:cubicBezTo>
                  <a:cubicBezTo>
                    <a:pt x="571" y="109"/>
                    <a:pt x="583" y="110"/>
                    <a:pt x="595" y="113"/>
                  </a:cubicBezTo>
                  <a:cubicBezTo>
                    <a:pt x="629" y="119"/>
                    <a:pt x="664" y="123"/>
                    <a:pt x="698" y="128"/>
                  </a:cubicBezTo>
                  <a:cubicBezTo>
                    <a:pt x="736" y="134"/>
                    <a:pt x="773" y="139"/>
                    <a:pt x="810" y="144"/>
                  </a:cubicBezTo>
                  <a:cubicBezTo>
                    <a:pt x="813" y="145"/>
                    <a:pt x="816" y="146"/>
                    <a:pt x="816" y="150"/>
                  </a:cubicBezTo>
                  <a:cubicBezTo>
                    <a:pt x="816" y="156"/>
                    <a:pt x="820" y="156"/>
                    <a:pt x="824" y="156"/>
                  </a:cubicBezTo>
                  <a:cubicBezTo>
                    <a:pt x="847" y="156"/>
                    <a:pt x="870" y="157"/>
                    <a:pt x="893" y="157"/>
                  </a:cubicBezTo>
                  <a:cubicBezTo>
                    <a:pt x="896" y="156"/>
                    <a:pt x="900" y="159"/>
                    <a:pt x="903" y="155"/>
                  </a:cubicBezTo>
                  <a:cubicBezTo>
                    <a:pt x="898" y="146"/>
                    <a:pt x="902" y="137"/>
                    <a:pt x="901" y="128"/>
                  </a:cubicBezTo>
                  <a:cubicBezTo>
                    <a:pt x="893" y="127"/>
                    <a:pt x="888" y="126"/>
                    <a:pt x="880" y="125"/>
                  </a:cubicBezTo>
                  <a:lnTo>
                    <a:pt x="816" y="116"/>
                  </a:ln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2" name="Google Shape;522;p24"/>
            <p:cNvSpPr/>
            <p:nvPr/>
          </p:nvSpPr>
          <p:spPr>
            <a:xfrm>
              <a:off x="7064375" y="7148513"/>
              <a:ext cx="457200" cy="309563"/>
            </a:xfrm>
            <a:custGeom>
              <a:avLst/>
              <a:gdLst/>
              <a:ahLst/>
              <a:cxnLst/>
              <a:rect l="l" t="t" r="r" b="b"/>
              <a:pathLst>
                <a:path w="206" h="139" extrusionOk="0">
                  <a:moveTo>
                    <a:pt x="137" y="139"/>
                  </a:moveTo>
                  <a:cubicBezTo>
                    <a:pt x="94" y="137"/>
                    <a:pt x="56" y="124"/>
                    <a:pt x="25" y="93"/>
                  </a:cubicBezTo>
                  <a:cubicBezTo>
                    <a:pt x="17" y="84"/>
                    <a:pt x="10" y="75"/>
                    <a:pt x="7" y="63"/>
                  </a:cubicBezTo>
                  <a:cubicBezTo>
                    <a:pt x="0" y="43"/>
                    <a:pt x="8" y="25"/>
                    <a:pt x="26" y="15"/>
                  </a:cubicBezTo>
                  <a:cubicBezTo>
                    <a:pt x="53" y="0"/>
                    <a:pt x="80" y="3"/>
                    <a:pt x="108" y="9"/>
                  </a:cubicBezTo>
                  <a:cubicBezTo>
                    <a:pt x="122" y="13"/>
                    <a:pt x="136" y="19"/>
                    <a:pt x="149" y="25"/>
                  </a:cubicBezTo>
                  <a:cubicBezTo>
                    <a:pt x="169" y="38"/>
                    <a:pt x="187" y="53"/>
                    <a:pt x="197" y="75"/>
                  </a:cubicBezTo>
                  <a:cubicBezTo>
                    <a:pt x="206" y="95"/>
                    <a:pt x="199" y="117"/>
                    <a:pt x="179" y="128"/>
                  </a:cubicBezTo>
                  <a:cubicBezTo>
                    <a:pt x="166" y="136"/>
                    <a:pt x="152" y="137"/>
                    <a:pt x="137" y="139"/>
                  </a:cubicBezTo>
                  <a:close/>
                  <a:moveTo>
                    <a:pt x="122" y="115"/>
                  </a:moveTo>
                  <a:cubicBezTo>
                    <a:pt x="126" y="115"/>
                    <a:pt x="130" y="116"/>
                    <a:pt x="134" y="115"/>
                  </a:cubicBezTo>
                  <a:cubicBezTo>
                    <a:pt x="145" y="113"/>
                    <a:pt x="156" y="110"/>
                    <a:pt x="163" y="99"/>
                  </a:cubicBezTo>
                  <a:cubicBezTo>
                    <a:pt x="170" y="88"/>
                    <a:pt x="168" y="74"/>
                    <a:pt x="157" y="61"/>
                  </a:cubicBezTo>
                  <a:cubicBezTo>
                    <a:pt x="134" y="35"/>
                    <a:pt x="104" y="24"/>
                    <a:pt x="70" y="27"/>
                  </a:cubicBezTo>
                  <a:cubicBezTo>
                    <a:pt x="57" y="28"/>
                    <a:pt x="43" y="33"/>
                    <a:pt x="38" y="48"/>
                  </a:cubicBezTo>
                  <a:cubicBezTo>
                    <a:pt x="32" y="63"/>
                    <a:pt x="40" y="74"/>
                    <a:pt x="49" y="85"/>
                  </a:cubicBezTo>
                  <a:cubicBezTo>
                    <a:pt x="69" y="106"/>
                    <a:pt x="94" y="114"/>
                    <a:pt x="122" y="115"/>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3" name="Google Shape;523;p24"/>
            <p:cNvSpPr/>
            <p:nvPr/>
          </p:nvSpPr>
          <p:spPr>
            <a:xfrm>
              <a:off x="7607300" y="7354888"/>
              <a:ext cx="1587" cy="3175"/>
            </a:xfrm>
            <a:custGeom>
              <a:avLst/>
              <a:gdLst/>
              <a:ahLst/>
              <a:cxnLst/>
              <a:rect l="l" t="t" r="r" b="b"/>
              <a:pathLst>
                <a:path w="1" h="1" extrusionOk="0">
                  <a:moveTo>
                    <a:pt x="1" y="0"/>
                  </a:moveTo>
                  <a:cubicBezTo>
                    <a:pt x="1" y="0"/>
                    <a:pt x="1" y="1"/>
                    <a:pt x="1" y="1"/>
                  </a:cubicBezTo>
                  <a:cubicBezTo>
                    <a:pt x="0" y="0"/>
                    <a:pt x="0" y="0"/>
                    <a:pt x="0" y="0"/>
                  </a:cubicBezTo>
                  <a:cubicBezTo>
                    <a:pt x="1" y="0"/>
                    <a:pt x="1" y="0"/>
                    <a:pt x="1" y="0"/>
                  </a:cubicBezTo>
                  <a:cubicBezTo>
                    <a:pt x="1" y="0"/>
                    <a:pt x="1" y="0"/>
                    <a:pt x="1" y="0"/>
                  </a:cubicBezTo>
                  <a:close/>
                </a:path>
              </a:pathLst>
            </a:custGeom>
            <a:solidFill>
              <a:srgbClr val="B2B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4" name="Google Shape;524;p24"/>
            <p:cNvSpPr/>
            <p:nvPr/>
          </p:nvSpPr>
          <p:spPr>
            <a:xfrm>
              <a:off x="8020050" y="3122613"/>
              <a:ext cx="673100" cy="631825"/>
            </a:xfrm>
            <a:custGeom>
              <a:avLst/>
              <a:gdLst/>
              <a:ahLst/>
              <a:cxnLst/>
              <a:rect l="l" t="t" r="r" b="b"/>
              <a:pathLst>
                <a:path w="303" h="284" extrusionOk="0">
                  <a:moveTo>
                    <a:pt x="291" y="1"/>
                  </a:moveTo>
                  <a:cubicBezTo>
                    <a:pt x="297" y="0"/>
                    <a:pt x="302" y="0"/>
                    <a:pt x="301" y="6"/>
                  </a:cubicBezTo>
                  <a:cubicBezTo>
                    <a:pt x="301" y="11"/>
                    <a:pt x="303" y="16"/>
                    <a:pt x="295" y="17"/>
                  </a:cubicBezTo>
                  <a:cubicBezTo>
                    <a:pt x="277" y="18"/>
                    <a:pt x="260" y="20"/>
                    <a:pt x="242" y="23"/>
                  </a:cubicBezTo>
                  <a:cubicBezTo>
                    <a:pt x="184" y="31"/>
                    <a:pt x="127" y="46"/>
                    <a:pt x="79" y="82"/>
                  </a:cubicBezTo>
                  <a:cubicBezTo>
                    <a:pt x="54" y="99"/>
                    <a:pt x="36" y="123"/>
                    <a:pt x="26" y="152"/>
                  </a:cubicBezTo>
                  <a:cubicBezTo>
                    <a:pt x="16" y="184"/>
                    <a:pt x="28" y="212"/>
                    <a:pt x="46" y="238"/>
                  </a:cubicBezTo>
                  <a:cubicBezTo>
                    <a:pt x="53" y="247"/>
                    <a:pt x="60" y="257"/>
                    <a:pt x="69" y="265"/>
                  </a:cubicBezTo>
                  <a:cubicBezTo>
                    <a:pt x="76" y="270"/>
                    <a:pt x="72" y="274"/>
                    <a:pt x="68" y="278"/>
                  </a:cubicBezTo>
                  <a:cubicBezTo>
                    <a:pt x="64" y="284"/>
                    <a:pt x="61" y="279"/>
                    <a:pt x="58" y="276"/>
                  </a:cubicBezTo>
                  <a:cubicBezTo>
                    <a:pt x="40" y="260"/>
                    <a:pt x="26" y="241"/>
                    <a:pt x="16" y="219"/>
                  </a:cubicBezTo>
                  <a:cubicBezTo>
                    <a:pt x="0" y="183"/>
                    <a:pt x="5" y="150"/>
                    <a:pt x="24" y="117"/>
                  </a:cubicBezTo>
                  <a:cubicBezTo>
                    <a:pt x="48" y="77"/>
                    <a:pt x="86" y="53"/>
                    <a:pt x="127" y="35"/>
                  </a:cubicBezTo>
                  <a:cubicBezTo>
                    <a:pt x="168" y="18"/>
                    <a:pt x="210" y="9"/>
                    <a:pt x="254" y="4"/>
                  </a:cubicBezTo>
                  <a:cubicBezTo>
                    <a:pt x="267" y="3"/>
                    <a:pt x="280" y="5"/>
                    <a:pt x="291" y="1"/>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5" name="Google Shape;525;p24"/>
            <p:cNvSpPr/>
            <p:nvPr/>
          </p:nvSpPr>
          <p:spPr>
            <a:xfrm>
              <a:off x="8897938" y="3178176"/>
              <a:ext cx="598487" cy="604838"/>
            </a:xfrm>
            <a:custGeom>
              <a:avLst/>
              <a:gdLst/>
              <a:ahLst/>
              <a:cxnLst/>
              <a:rect l="l" t="t" r="r" b="b"/>
              <a:pathLst>
                <a:path w="269" h="272" extrusionOk="0">
                  <a:moveTo>
                    <a:pt x="117" y="207"/>
                  </a:moveTo>
                  <a:cubicBezTo>
                    <a:pt x="81" y="182"/>
                    <a:pt x="50" y="151"/>
                    <a:pt x="26" y="113"/>
                  </a:cubicBezTo>
                  <a:cubicBezTo>
                    <a:pt x="25" y="111"/>
                    <a:pt x="23" y="109"/>
                    <a:pt x="21" y="106"/>
                  </a:cubicBezTo>
                  <a:cubicBezTo>
                    <a:pt x="15" y="91"/>
                    <a:pt x="7" y="76"/>
                    <a:pt x="4" y="60"/>
                  </a:cubicBezTo>
                  <a:cubicBezTo>
                    <a:pt x="0" y="37"/>
                    <a:pt x="6" y="18"/>
                    <a:pt x="19" y="0"/>
                  </a:cubicBezTo>
                  <a:cubicBezTo>
                    <a:pt x="19" y="0"/>
                    <a:pt x="20" y="0"/>
                    <a:pt x="20" y="1"/>
                  </a:cubicBezTo>
                  <a:cubicBezTo>
                    <a:pt x="31" y="6"/>
                    <a:pt x="31" y="12"/>
                    <a:pt x="25" y="22"/>
                  </a:cubicBezTo>
                  <a:cubicBezTo>
                    <a:pt x="13" y="43"/>
                    <a:pt x="20" y="65"/>
                    <a:pt x="30" y="85"/>
                  </a:cubicBezTo>
                  <a:cubicBezTo>
                    <a:pt x="46" y="118"/>
                    <a:pt x="68" y="147"/>
                    <a:pt x="98" y="170"/>
                  </a:cubicBezTo>
                  <a:cubicBezTo>
                    <a:pt x="104" y="176"/>
                    <a:pt x="110" y="184"/>
                    <a:pt x="119" y="185"/>
                  </a:cubicBezTo>
                  <a:cubicBezTo>
                    <a:pt x="119" y="187"/>
                    <a:pt x="120" y="188"/>
                    <a:pt x="121" y="189"/>
                  </a:cubicBezTo>
                  <a:cubicBezTo>
                    <a:pt x="122" y="190"/>
                    <a:pt x="124" y="191"/>
                    <a:pt x="126" y="191"/>
                  </a:cubicBezTo>
                  <a:cubicBezTo>
                    <a:pt x="130" y="197"/>
                    <a:pt x="137" y="200"/>
                    <a:pt x="143" y="204"/>
                  </a:cubicBezTo>
                  <a:cubicBezTo>
                    <a:pt x="180" y="225"/>
                    <a:pt x="218" y="242"/>
                    <a:pt x="259" y="253"/>
                  </a:cubicBezTo>
                  <a:cubicBezTo>
                    <a:pt x="263" y="254"/>
                    <a:pt x="268" y="254"/>
                    <a:pt x="268" y="260"/>
                  </a:cubicBezTo>
                  <a:cubicBezTo>
                    <a:pt x="269" y="269"/>
                    <a:pt x="265" y="272"/>
                    <a:pt x="256" y="270"/>
                  </a:cubicBezTo>
                  <a:cubicBezTo>
                    <a:pt x="207" y="257"/>
                    <a:pt x="160" y="235"/>
                    <a:pt x="117" y="207"/>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6" name="Google Shape;526;p24"/>
            <p:cNvSpPr/>
            <p:nvPr/>
          </p:nvSpPr>
          <p:spPr>
            <a:xfrm>
              <a:off x="8377238" y="3136901"/>
              <a:ext cx="434975" cy="590550"/>
            </a:xfrm>
            <a:custGeom>
              <a:avLst/>
              <a:gdLst/>
              <a:ahLst/>
              <a:cxnLst/>
              <a:rect l="l" t="t" r="r" b="b"/>
              <a:pathLst>
                <a:path w="195" h="266" extrusionOk="0">
                  <a:moveTo>
                    <a:pt x="188" y="1"/>
                  </a:moveTo>
                  <a:cubicBezTo>
                    <a:pt x="193" y="0"/>
                    <a:pt x="192" y="5"/>
                    <a:pt x="193" y="7"/>
                  </a:cubicBezTo>
                  <a:cubicBezTo>
                    <a:pt x="195" y="12"/>
                    <a:pt x="195" y="16"/>
                    <a:pt x="190" y="18"/>
                  </a:cubicBezTo>
                  <a:cubicBezTo>
                    <a:pt x="179" y="22"/>
                    <a:pt x="169" y="26"/>
                    <a:pt x="159" y="30"/>
                  </a:cubicBezTo>
                  <a:cubicBezTo>
                    <a:pt x="122" y="46"/>
                    <a:pt x="87" y="66"/>
                    <a:pt x="58" y="94"/>
                  </a:cubicBezTo>
                  <a:cubicBezTo>
                    <a:pt x="31" y="121"/>
                    <a:pt x="13" y="153"/>
                    <a:pt x="17" y="193"/>
                  </a:cubicBezTo>
                  <a:cubicBezTo>
                    <a:pt x="19" y="213"/>
                    <a:pt x="26" y="230"/>
                    <a:pt x="35" y="247"/>
                  </a:cubicBezTo>
                  <a:cubicBezTo>
                    <a:pt x="39" y="253"/>
                    <a:pt x="40" y="257"/>
                    <a:pt x="33" y="261"/>
                  </a:cubicBezTo>
                  <a:cubicBezTo>
                    <a:pt x="25" y="266"/>
                    <a:pt x="24" y="261"/>
                    <a:pt x="21" y="256"/>
                  </a:cubicBezTo>
                  <a:cubicBezTo>
                    <a:pt x="8" y="234"/>
                    <a:pt x="0" y="209"/>
                    <a:pt x="0" y="183"/>
                  </a:cubicBezTo>
                  <a:cubicBezTo>
                    <a:pt x="0" y="154"/>
                    <a:pt x="10" y="127"/>
                    <a:pt x="28" y="103"/>
                  </a:cubicBezTo>
                  <a:cubicBezTo>
                    <a:pt x="58" y="64"/>
                    <a:pt x="99" y="39"/>
                    <a:pt x="143" y="19"/>
                  </a:cubicBezTo>
                  <a:cubicBezTo>
                    <a:pt x="156" y="13"/>
                    <a:pt x="169" y="8"/>
                    <a:pt x="182" y="3"/>
                  </a:cubicBezTo>
                  <a:cubicBezTo>
                    <a:pt x="184" y="2"/>
                    <a:pt x="186" y="2"/>
                    <a:pt x="188" y="1"/>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7" name="Google Shape;527;p24"/>
            <p:cNvSpPr/>
            <p:nvPr/>
          </p:nvSpPr>
          <p:spPr>
            <a:xfrm>
              <a:off x="8648700" y="3154363"/>
              <a:ext cx="249237" cy="568325"/>
            </a:xfrm>
            <a:custGeom>
              <a:avLst/>
              <a:gdLst/>
              <a:ahLst/>
              <a:cxnLst/>
              <a:rect l="l" t="t" r="r" b="b"/>
              <a:pathLst>
                <a:path w="112" h="256" extrusionOk="0">
                  <a:moveTo>
                    <a:pt x="0" y="168"/>
                  </a:moveTo>
                  <a:cubicBezTo>
                    <a:pt x="1" y="140"/>
                    <a:pt x="11" y="115"/>
                    <a:pt x="25" y="92"/>
                  </a:cubicBezTo>
                  <a:cubicBezTo>
                    <a:pt x="43" y="60"/>
                    <a:pt x="67" y="33"/>
                    <a:pt x="92" y="8"/>
                  </a:cubicBezTo>
                  <a:cubicBezTo>
                    <a:pt x="95" y="5"/>
                    <a:pt x="98" y="0"/>
                    <a:pt x="102" y="6"/>
                  </a:cubicBezTo>
                  <a:cubicBezTo>
                    <a:pt x="104" y="10"/>
                    <a:pt x="112" y="13"/>
                    <a:pt x="105" y="20"/>
                  </a:cubicBezTo>
                  <a:cubicBezTo>
                    <a:pt x="79" y="45"/>
                    <a:pt x="56" y="72"/>
                    <a:pt x="38" y="103"/>
                  </a:cubicBezTo>
                  <a:cubicBezTo>
                    <a:pt x="26" y="122"/>
                    <a:pt x="18" y="144"/>
                    <a:pt x="17" y="167"/>
                  </a:cubicBezTo>
                  <a:cubicBezTo>
                    <a:pt x="15" y="193"/>
                    <a:pt x="27" y="214"/>
                    <a:pt x="48" y="230"/>
                  </a:cubicBezTo>
                  <a:cubicBezTo>
                    <a:pt x="52" y="232"/>
                    <a:pt x="55" y="235"/>
                    <a:pt x="58" y="237"/>
                  </a:cubicBezTo>
                  <a:cubicBezTo>
                    <a:pt x="66" y="241"/>
                    <a:pt x="60" y="245"/>
                    <a:pt x="59" y="249"/>
                  </a:cubicBezTo>
                  <a:cubicBezTo>
                    <a:pt x="56" y="256"/>
                    <a:pt x="53" y="253"/>
                    <a:pt x="49" y="251"/>
                  </a:cubicBezTo>
                  <a:cubicBezTo>
                    <a:pt x="18" y="232"/>
                    <a:pt x="0" y="205"/>
                    <a:pt x="0" y="168"/>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8" name="Google Shape;528;p24"/>
            <p:cNvSpPr/>
            <p:nvPr/>
          </p:nvSpPr>
          <p:spPr>
            <a:xfrm>
              <a:off x="8453438" y="7816851"/>
              <a:ext cx="182562" cy="106363"/>
            </a:xfrm>
            <a:custGeom>
              <a:avLst/>
              <a:gdLst/>
              <a:ahLst/>
              <a:cxnLst/>
              <a:rect l="l" t="t" r="r" b="b"/>
              <a:pathLst>
                <a:path w="82" h="48" extrusionOk="0">
                  <a:moveTo>
                    <a:pt x="1" y="3"/>
                  </a:moveTo>
                  <a:cubicBezTo>
                    <a:pt x="15" y="0"/>
                    <a:pt x="28" y="6"/>
                    <a:pt x="41" y="6"/>
                  </a:cubicBezTo>
                  <a:cubicBezTo>
                    <a:pt x="54" y="7"/>
                    <a:pt x="67" y="10"/>
                    <a:pt x="82" y="12"/>
                  </a:cubicBezTo>
                  <a:cubicBezTo>
                    <a:pt x="58" y="26"/>
                    <a:pt x="38" y="48"/>
                    <a:pt x="7" y="36"/>
                  </a:cubicBezTo>
                  <a:cubicBezTo>
                    <a:pt x="4" y="25"/>
                    <a:pt x="0" y="15"/>
                    <a:pt x="1" y="3"/>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9" name="Google Shape;529;p24"/>
            <p:cNvSpPr/>
            <p:nvPr/>
          </p:nvSpPr>
          <p:spPr>
            <a:xfrm>
              <a:off x="8424863" y="7694613"/>
              <a:ext cx="131762" cy="76200"/>
            </a:xfrm>
            <a:custGeom>
              <a:avLst/>
              <a:gdLst/>
              <a:ahLst/>
              <a:cxnLst/>
              <a:rect l="l" t="t" r="r" b="b"/>
              <a:pathLst>
                <a:path w="59" h="34" extrusionOk="0">
                  <a:moveTo>
                    <a:pt x="0" y="0"/>
                  </a:moveTo>
                  <a:cubicBezTo>
                    <a:pt x="19" y="3"/>
                    <a:pt x="38" y="6"/>
                    <a:pt x="59" y="9"/>
                  </a:cubicBezTo>
                  <a:cubicBezTo>
                    <a:pt x="41" y="17"/>
                    <a:pt x="28" y="32"/>
                    <a:pt x="8" y="34"/>
                  </a:cubicBezTo>
                  <a:cubicBezTo>
                    <a:pt x="3" y="23"/>
                    <a:pt x="1" y="12"/>
                    <a:pt x="0" y="0"/>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0" name="Google Shape;530;p24"/>
            <p:cNvSpPr/>
            <p:nvPr/>
          </p:nvSpPr>
          <p:spPr>
            <a:xfrm>
              <a:off x="8218488" y="6784976"/>
              <a:ext cx="14287" cy="57150"/>
            </a:xfrm>
            <a:custGeom>
              <a:avLst/>
              <a:gdLst/>
              <a:ahLst/>
              <a:cxnLst/>
              <a:rect l="l" t="t" r="r" b="b"/>
              <a:pathLst>
                <a:path w="7" h="26" extrusionOk="0">
                  <a:moveTo>
                    <a:pt x="0" y="0"/>
                  </a:moveTo>
                  <a:cubicBezTo>
                    <a:pt x="4" y="8"/>
                    <a:pt x="5" y="17"/>
                    <a:pt x="7" y="26"/>
                  </a:cubicBezTo>
                </a:path>
              </a:pathLst>
            </a:custGeom>
            <a:solidFill>
              <a:srgbClr val="D7D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1" name="Google Shape;531;p24"/>
            <p:cNvSpPr/>
            <p:nvPr/>
          </p:nvSpPr>
          <p:spPr>
            <a:xfrm>
              <a:off x="8235950" y="6854826"/>
              <a:ext cx="6350" cy="9525"/>
            </a:xfrm>
            <a:custGeom>
              <a:avLst/>
              <a:gdLst/>
              <a:ahLst/>
              <a:cxnLst/>
              <a:rect l="l" t="t" r="r" b="b"/>
              <a:pathLst>
                <a:path w="3" h="4" extrusionOk="0">
                  <a:moveTo>
                    <a:pt x="1" y="0"/>
                  </a:moveTo>
                  <a:cubicBezTo>
                    <a:pt x="2" y="1"/>
                    <a:pt x="3" y="2"/>
                    <a:pt x="3" y="4"/>
                  </a:cubicBezTo>
                  <a:cubicBezTo>
                    <a:pt x="0" y="3"/>
                    <a:pt x="1" y="1"/>
                    <a:pt x="1" y="0"/>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2" name="Google Shape;532;p24"/>
            <p:cNvSpPr/>
            <p:nvPr/>
          </p:nvSpPr>
          <p:spPr>
            <a:xfrm>
              <a:off x="6021388" y="7783513"/>
              <a:ext cx="2468562" cy="687388"/>
            </a:xfrm>
            <a:custGeom>
              <a:avLst/>
              <a:gdLst/>
              <a:ahLst/>
              <a:cxnLst/>
              <a:rect l="l" t="t" r="r" b="b"/>
              <a:pathLst>
                <a:path w="1110" h="309" extrusionOk="0">
                  <a:moveTo>
                    <a:pt x="1046" y="159"/>
                  </a:moveTo>
                  <a:cubicBezTo>
                    <a:pt x="1041" y="159"/>
                    <a:pt x="1033" y="159"/>
                    <a:pt x="1033" y="153"/>
                  </a:cubicBezTo>
                  <a:cubicBezTo>
                    <a:pt x="1033" y="149"/>
                    <a:pt x="1030" y="148"/>
                    <a:pt x="1027" y="147"/>
                  </a:cubicBezTo>
                  <a:cubicBezTo>
                    <a:pt x="990" y="142"/>
                    <a:pt x="953" y="137"/>
                    <a:pt x="915" y="131"/>
                  </a:cubicBezTo>
                  <a:cubicBezTo>
                    <a:pt x="881" y="126"/>
                    <a:pt x="846" y="122"/>
                    <a:pt x="812" y="116"/>
                  </a:cubicBezTo>
                  <a:cubicBezTo>
                    <a:pt x="800" y="113"/>
                    <a:pt x="788" y="112"/>
                    <a:pt x="775" y="111"/>
                  </a:cubicBezTo>
                  <a:cubicBezTo>
                    <a:pt x="750" y="107"/>
                    <a:pt x="724" y="103"/>
                    <a:pt x="699" y="99"/>
                  </a:cubicBezTo>
                  <a:cubicBezTo>
                    <a:pt x="681" y="99"/>
                    <a:pt x="665" y="94"/>
                    <a:pt x="647" y="92"/>
                  </a:cubicBezTo>
                  <a:cubicBezTo>
                    <a:pt x="616" y="89"/>
                    <a:pt x="584" y="82"/>
                    <a:pt x="552" y="79"/>
                  </a:cubicBezTo>
                  <a:cubicBezTo>
                    <a:pt x="520" y="75"/>
                    <a:pt x="487" y="69"/>
                    <a:pt x="455" y="64"/>
                  </a:cubicBezTo>
                  <a:cubicBezTo>
                    <a:pt x="433" y="60"/>
                    <a:pt x="411" y="58"/>
                    <a:pt x="389" y="55"/>
                  </a:cubicBezTo>
                  <a:cubicBezTo>
                    <a:pt x="373" y="52"/>
                    <a:pt x="358" y="49"/>
                    <a:pt x="342" y="49"/>
                  </a:cubicBezTo>
                  <a:cubicBezTo>
                    <a:pt x="340" y="47"/>
                    <a:pt x="337" y="46"/>
                    <a:pt x="334" y="47"/>
                  </a:cubicBezTo>
                  <a:cubicBezTo>
                    <a:pt x="330" y="46"/>
                    <a:pt x="325" y="45"/>
                    <a:pt x="320" y="45"/>
                  </a:cubicBezTo>
                  <a:cubicBezTo>
                    <a:pt x="288" y="40"/>
                    <a:pt x="256" y="35"/>
                    <a:pt x="224" y="31"/>
                  </a:cubicBezTo>
                  <a:cubicBezTo>
                    <a:pt x="219" y="30"/>
                    <a:pt x="217" y="27"/>
                    <a:pt x="217" y="23"/>
                  </a:cubicBezTo>
                  <a:cubicBezTo>
                    <a:pt x="218" y="16"/>
                    <a:pt x="218" y="9"/>
                    <a:pt x="218" y="3"/>
                  </a:cubicBezTo>
                  <a:cubicBezTo>
                    <a:pt x="217" y="2"/>
                    <a:pt x="216" y="1"/>
                    <a:pt x="215" y="0"/>
                  </a:cubicBezTo>
                  <a:cubicBezTo>
                    <a:pt x="196" y="5"/>
                    <a:pt x="178" y="11"/>
                    <a:pt x="161" y="20"/>
                  </a:cubicBezTo>
                  <a:cubicBezTo>
                    <a:pt x="159" y="20"/>
                    <a:pt x="156" y="20"/>
                    <a:pt x="155" y="22"/>
                  </a:cubicBezTo>
                  <a:cubicBezTo>
                    <a:pt x="154" y="30"/>
                    <a:pt x="149" y="28"/>
                    <a:pt x="144" y="28"/>
                  </a:cubicBezTo>
                  <a:cubicBezTo>
                    <a:pt x="140" y="28"/>
                    <a:pt x="137" y="30"/>
                    <a:pt x="134" y="32"/>
                  </a:cubicBezTo>
                  <a:cubicBezTo>
                    <a:pt x="99" y="50"/>
                    <a:pt x="65" y="72"/>
                    <a:pt x="35" y="97"/>
                  </a:cubicBezTo>
                  <a:cubicBezTo>
                    <a:pt x="13" y="114"/>
                    <a:pt x="0" y="145"/>
                    <a:pt x="15" y="175"/>
                  </a:cubicBezTo>
                  <a:cubicBezTo>
                    <a:pt x="23" y="192"/>
                    <a:pt x="35" y="207"/>
                    <a:pt x="50" y="218"/>
                  </a:cubicBezTo>
                  <a:cubicBezTo>
                    <a:pt x="67" y="231"/>
                    <a:pt x="84" y="244"/>
                    <a:pt x="104" y="250"/>
                  </a:cubicBezTo>
                  <a:cubicBezTo>
                    <a:pt x="107" y="250"/>
                    <a:pt x="111" y="250"/>
                    <a:pt x="111" y="254"/>
                  </a:cubicBezTo>
                  <a:cubicBezTo>
                    <a:pt x="112" y="256"/>
                    <a:pt x="113" y="256"/>
                    <a:pt x="115" y="256"/>
                  </a:cubicBezTo>
                  <a:cubicBezTo>
                    <a:pt x="128" y="263"/>
                    <a:pt x="143" y="267"/>
                    <a:pt x="158" y="272"/>
                  </a:cubicBezTo>
                  <a:cubicBezTo>
                    <a:pt x="196" y="285"/>
                    <a:pt x="234" y="292"/>
                    <a:pt x="274" y="298"/>
                  </a:cubicBezTo>
                  <a:cubicBezTo>
                    <a:pt x="295" y="301"/>
                    <a:pt x="317" y="303"/>
                    <a:pt x="338" y="304"/>
                  </a:cubicBezTo>
                  <a:cubicBezTo>
                    <a:pt x="365" y="306"/>
                    <a:pt x="392" y="308"/>
                    <a:pt x="420" y="308"/>
                  </a:cubicBezTo>
                  <a:cubicBezTo>
                    <a:pt x="455" y="308"/>
                    <a:pt x="491" y="308"/>
                    <a:pt x="527" y="308"/>
                  </a:cubicBezTo>
                  <a:cubicBezTo>
                    <a:pt x="535" y="308"/>
                    <a:pt x="543" y="309"/>
                    <a:pt x="550" y="308"/>
                  </a:cubicBezTo>
                  <a:cubicBezTo>
                    <a:pt x="591" y="305"/>
                    <a:pt x="632" y="304"/>
                    <a:pt x="673" y="298"/>
                  </a:cubicBezTo>
                  <a:cubicBezTo>
                    <a:pt x="691" y="296"/>
                    <a:pt x="709" y="295"/>
                    <a:pt x="727" y="291"/>
                  </a:cubicBezTo>
                  <a:cubicBezTo>
                    <a:pt x="772" y="286"/>
                    <a:pt x="816" y="276"/>
                    <a:pt x="860" y="265"/>
                  </a:cubicBezTo>
                  <a:cubicBezTo>
                    <a:pt x="908" y="254"/>
                    <a:pt x="955" y="239"/>
                    <a:pt x="1000" y="220"/>
                  </a:cubicBezTo>
                  <a:cubicBezTo>
                    <a:pt x="1038" y="203"/>
                    <a:pt x="1076" y="185"/>
                    <a:pt x="1110" y="160"/>
                  </a:cubicBezTo>
                  <a:cubicBezTo>
                    <a:pt x="1087" y="160"/>
                    <a:pt x="1069" y="159"/>
                    <a:pt x="1046" y="159"/>
                  </a:cubicBezTo>
                  <a:close/>
                </a:path>
              </a:pathLst>
            </a:custGeom>
            <a:solidFill>
              <a:srgbClr val="DEDD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3" name="Google Shape;533;p24"/>
            <p:cNvSpPr/>
            <p:nvPr/>
          </p:nvSpPr>
          <p:spPr>
            <a:xfrm>
              <a:off x="8470900" y="5156201"/>
              <a:ext cx="377825" cy="355600"/>
            </a:xfrm>
            <a:custGeom>
              <a:avLst/>
              <a:gdLst/>
              <a:ahLst/>
              <a:cxnLst/>
              <a:rect l="l" t="t" r="r" b="b"/>
              <a:pathLst>
                <a:path w="170" h="160" extrusionOk="0">
                  <a:moveTo>
                    <a:pt x="0" y="0"/>
                  </a:moveTo>
                  <a:cubicBezTo>
                    <a:pt x="11" y="3"/>
                    <a:pt x="22" y="7"/>
                    <a:pt x="33" y="14"/>
                  </a:cubicBezTo>
                  <a:cubicBezTo>
                    <a:pt x="47" y="22"/>
                    <a:pt x="47" y="36"/>
                    <a:pt x="38" y="49"/>
                  </a:cubicBezTo>
                  <a:cubicBezTo>
                    <a:pt x="37" y="52"/>
                    <a:pt x="35" y="54"/>
                    <a:pt x="33" y="57"/>
                  </a:cubicBezTo>
                  <a:cubicBezTo>
                    <a:pt x="30" y="58"/>
                    <a:pt x="26" y="60"/>
                    <a:pt x="28" y="64"/>
                  </a:cubicBezTo>
                  <a:cubicBezTo>
                    <a:pt x="36" y="83"/>
                    <a:pt x="39" y="106"/>
                    <a:pt x="65" y="110"/>
                  </a:cubicBezTo>
                  <a:cubicBezTo>
                    <a:pt x="80" y="121"/>
                    <a:pt x="97" y="126"/>
                    <a:pt x="112" y="134"/>
                  </a:cubicBezTo>
                  <a:cubicBezTo>
                    <a:pt x="121" y="139"/>
                    <a:pt x="130" y="143"/>
                    <a:pt x="139" y="148"/>
                  </a:cubicBezTo>
                  <a:cubicBezTo>
                    <a:pt x="142" y="149"/>
                    <a:pt x="146" y="149"/>
                    <a:pt x="144" y="145"/>
                  </a:cubicBezTo>
                  <a:cubicBezTo>
                    <a:pt x="140" y="137"/>
                    <a:pt x="140" y="127"/>
                    <a:pt x="133" y="121"/>
                  </a:cubicBezTo>
                  <a:cubicBezTo>
                    <a:pt x="134" y="112"/>
                    <a:pt x="130" y="104"/>
                    <a:pt x="128" y="95"/>
                  </a:cubicBezTo>
                  <a:cubicBezTo>
                    <a:pt x="126" y="84"/>
                    <a:pt x="126" y="72"/>
                    <a:pt x="126" y="60"/>
                  </a:cubicBezTo>
                  <a:cubicBezTo>
                    <a:pt x="127" y="50"/>
                    <a:pt x="133" y="42"/>
                    <a:pt x="143" y="39"/>
                  </a:cubicBezTo>
                  <a:cubicBezTo>
                    <a:pt x="152" y="36"/>
                    <a:pt x="161" y="30"/>
                    <a:pt x="170" y="38"/>
                  </a:cubicBezTo>
                  <a:cubicBezTo>
                    <a:pt x="163" y="39"/>
                    <a:pt x="156" y="41"/>
                    <a:pt x="149" y="44"/>
                  </a:cubicBezTo>
                  <a:cubicBezTo>
                    <a:pt x="137" y="51"/>
                    <a:pt x="134" y="59"/>
                    <a:pt x="135" y="72"/>
                  </a:cubicBezTo>
                  <a:cubicBezTo>
                    <a:pt x="137" y="98"/>
                    <a:pt x="144" y="123"/>
                    <a:pt x="152" y="148"/>
                  </a:cubicBezTo>
                  <a:cubicBezTo>
                    <a:pt x="153" y="151"/>
                    <a:pt x="156" y="155"/>
                    <a:pt x="153" y="158"/>
                  </a:cubicBezTo>
                  <a:cubicBezTo>
                    <a:pt x="150" y="160"/>
                    <a:pt x="146" y="158"/>
                    <a:pt x="142" y="156"/>
                  </a:cubicBezTo>
                  <a:cubicBezTo>
                    <a:pt x="108" y="142"/>
                    <a:pt x="75" y="128"/>
                    <a:pt x="41" y="113"/>
                  </a:cubicBezTo>
                  <a:cubicBezTo>
                    <a:pt x="35" y="111"/>
                    <a:pt x="31" y="108"/>
                    <a:pt x="29" y="102"/>
                  </a:cubicBezTo>
                  <a:cubicBezTo>
                    <a:pt x="23" y="76"/>
                    <a:pt x="15" y="52"/>
                    <a:pt x="2" y="29"/>
                  </a:cubicBezTo>
                  <a:cubicBezTo>
                    <a:pt x="1" y="28"/>
                    <a:pt x="2" y="26"/>
                    <a:pt x="1" y="24"/>
                  </a:cubicBezTo>
                  <a:cubicBezTo>
                    <a:pt x="9" y="29"/>
                    <a:pt x="12" y="37"/>
                    <a:pt x="16" y="44"/>
                  </a:cubicBezTo>
                  <a:cubicBezTo>
                    <a:pt x="19" y="49"/>
                    <a:pt x="22" y="49"/>
                    <a:pt x="26" y="45"/>
                  </a:cubicBezTo>
                  <a:cubicBezTo>
                    <a:pt x="38" y="35"/>
                    <a:pt x="38" y="27"/>
                    <a:pt x="27" y="17"/>
                  </a:cubicBezTo>
                  <a:cubicBezTo>
                    <a:pt x="19" y="10"/>
                    <a:pt x="8" y="7"/>
                    <a:pt x="0" y="0"/>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4" name="Google Shape;534;p24"/>
            <p:cNvSpPr/>
            <p:nvPr/>
          </p:nvSpPr>
          <p:spPr>
            <a:xfrm>
              <a:off x="8542338" y="7720013"/>
              <a:ext cx="255587" cy="88900"/>
            </a:xfrm>
            <a:custGeom>
              <a:avLst/>
              <a:gdLst/>
              <a:ahLst/>
              <a:cxnLst/>
              <a:rect l="l" t="t" r="r" b="b"/>
              <a:pathLst>
                <a:path w="115" h="40" extrusionOk="0">
                  <a:moveTo>
                    <a:pt x="0" y="26"/>
                  </a:moveTo>
                  <a:cubicBezTo>
                    <a:pt x="13" y="18"/>
                    <a:pt x="26" y="8"/>
                    <a:pt x="40" y="3"/>
                  </a:cubicBezTo>
                  <a:cubicBezTo>
                    <a:pt x="48" y="0"/>
                    <a:pt x="59" y="4"/>
                    <a:pt x="68" y="5"/>
                  </a:cubicBezTo>
                  <a:cubicBezTo>
                    <a:pt x="83" y="7"/>
                    <a:pt x="98" y="9"/>
                    <a:pt x="115" y="11"/>
                  </a:cubicBezTo>
                  <a:cubicBezTo>
                    <a:pt x="100" y="20"/>
                    <a:pt x="88" y="28"/>
                    <a:pt x="75" y="36"/>
                  </a:cubicBezTo>
                  <a:cubicBezTo>
                    <a:pt x="68" y="40"/>
                    <a:pt x="61" y="36"/>
                    <a:pt x="54" y="35"/>
                  </a:cubicBezTo>
                  <a:cubicBezTo>
                    <a:pt x="36" y="33"/>
                    <a:pt x="18" y="31"/>
                    <a:pt x="1" y="29"/>
                  </a:cubicBezTo>
                  <a:cubicBezTo>
                    <a:pt x="0" y="28"/>
                    <a:pt x="0" y="27"/>
                    <a:pt x="0" y="26"/>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5" name="Google Shape;535;p24"/>
            <p:cNvSpPr/>
            <p:nvPr/>
          </p:nvSpPr>
          <p:spPr>
            <a:xfrm>
              <a:off x="8689975" y="7634288"/>
              <a:ext cx="246062" cy="82550"/>
            </a:xfrm>
            <a:custGeom>
              <a:avLst/>
              <a:gdLst/>
              <a:ahLst/>
              <a:cxnLst/>
              <a:rect l="l" t="t" r="r" b="b"/>
              <a:pathLst>
                <a:path w="111" h="37" extrusionOk="0">
                  <a:moveTo>
                    <a:pt x="111" y="13"/>
                  </a:moveTo>
                  <a:cubicBezTo>
                    <a:pt x="100" y="20"/>
                    <a:pt x="88" y="27"/>
                    <a:pt x="76" y="34"/>
                  </a:cubicBezTo>
                  <a:cubicBezTo>
                    <a:pt x="75" y="35"/>
                    <a:pt x="73" y="37"/>
                    <a:pt x="71" y="36"/>
                  </a:cubicBezTo>
                  <a:cubicBezTo>
                    <a:pt x="48" y="33"/>
                    <a:pt x="25" y="30"/>
                    <a:pt x="0" y="27"/>
                  </a:cubicBezTo>
                  <a:cubicBezTo>
                    <a:pt x="13" y="19"/>
                    <a:pt x="24" y="11"/>
                    <a:pt x="36" y="5"/>
                  </a:cubicBezTo>
                  <a:cubicBezTo>
                    <a:pt x="46" y="0"/>
                    <a:pt x="56" y="4"/>
                    <a:pt x="66" y="5"/>
                  </a:cubicBezTo>
                  <a:cubicBezTo>
                    <a:pt x="81" y="7"/>
                    <a:pt x="96" y="9"/>
                    <a:pt x="111" y="11"/>
                  </a:cubicBezTo>
                  <a:cubicBezTo>
                    <a:pt x="111" y="12"/>
                    <a:pt x="111" y="12"/>
                    <a:pt x="111" y="13"/>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6" name="Google Shape;536;p24"/>
            <p:cNvSpPr/>
            <p:nvPr/>
          </p:nvSpPr>
          <p:spPr>
            <a:xfrm>
              <a:off x="8431213" y="7610476"/>
              <a:ext cx="249237" cy="82550"/>
            </a:xfrm>
            <a:custGeom>
              <a:avLst/>
              <a:gdLst/>
              <a:ahLst/>
              <a:cxnLst/>
              <a:rect l="l" t="t" r="r" b="b"/>
              <a:pathLst>
                <a:path w="112" h="37" extrusionOk="0">
                  <a:moveTo>
                    <a:pt x="0" y="25"/>
                  </a:moveTo>
                  <a:cubicBezTo>
                    <a:pt x="14" y="17"/>
                    <a:pt x="25" y="11"/>
                    <a:pt x="36" y="4"/>
                  </a:cubicBezTo>
                  <a:cubicBezTo>
                    <a:pt x="44" y="0"/>
                    <a:pt x="53" y="1"/>
                    <a:pt x="61" y="2"/>
                  </a:cubicBezTo>
                  <a:cubicBezTo>
                    <a:pt x="76" y="4"/>
                    <a:pt x="91" y="7"/>
                    <a:pt x="105" y="8"/>
                  </a:cubicBezTo>
                  <a:cubicBezTo>
                    <a:pt x="107" y="8"/>
                    <a:pt x="110" y="7"/>
                    <a:pt x="111" y="10"/>
                  </a:cubicBezTo>
                  <a:cubicBezTo>
                    <a:pt x="112" y="13"/>
                    <a:pt x="109" y="13"/>
                    <a:pt x="107" y="14"/>
                  </a:cubicBezTo>
                  <a:cubicBezTo>
                    <a:pt x="99" y="19"/>
                    <a:pt x="90" y="23"/>
                    <a:pt x="83" y="29"/>
                  </a:cubicBezTo>
                  <a:cubicBezTo>
                    <a:pt x="71" y="37"/>
                    <a:pt x="60" y="33"/>
                    <a:pt x="48" y="32"/>
                  </a:cubicBezTo>
                  <a:cubicBezTo>
                    <a:pt x="33" y="30"/>
                    <a:pt x="18" y="28"/>
                    <a:pt x="0" y="25"/>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7" name="Google Shape;537;p24"/>
            <p:cNvSpPr/>
            <p:nvPr/>
          </p:nvSpPr>
          <p:spPr>
            <a:xfrm>
              <a:off x="8869363" y="7138988"/>
              <a:ext cx="4762" cy="25400"/>
            </a:xfrm>
            <a:custGeom>
              <a:avLst/>
              <a:gdLst/>
              <a:ahLst/>
              <a:cxnLst/>
              <a:rect l="l" t="t" r="r" b="b"/>
              <a:pathLst>
                <a:path w="2" h="11" extrusionOk="0">
                  <a:moveTo>
                    <a:pt x="0" y="11"/>
                  </a:moveTo>
                  <a:cubicBezTo>
                    <a:pt x="0" y="7"/>
                    <a:pt x="0" y="4"/>
                    <a:pt x="0" y="0"/>
                  </a:cubicBezTo>
                  <a:cubicBezTo>
                    <a:pt x="2" y="4"/>
                    <a:pt x="2" y="7"/>
                    <a:pt x="0" y="11"/>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8" name="Google Shape;538;p24"/>
            <p:cNvSpPr/>
            <p:nvPr/>
          </p:nvSpPr>
          <p:spPr>
            <a:xfrm>
              <a:off x="8869363" y="7172326"/>
              <a:ext cx="4762" cy="9525"/>
            </a:xfrm>
            <a:custGeom>
              <a:avLst/>
              <a:gdLst/>
              <a:ahLst/>
              <a:cxnLst/>
              <a:rect l="l" t="t" r="r" b="b"/>
              <a:pathLst>
                <a:path w="2" h="4" extrusionOk="0">
                  <a:moveTo>
                    <a:pt x="0" y="4"/>
                  </a:moveTo>
                  <a:cubicBezTo>
                    <a:pt x="0" y="2"/>
                    <a:pt x="0" y="1"/>
                    <a:pt x="0" y="0"/>
                  </a:cubicBezTo>
                  <a:cubicBezTo>
                    <a:pt x="2" y="1"/>
                    <a:pt x="2" y="2"/>
                    <a:pt x="0" y="4"/>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9" name="Google Shape;539;p24"/>
            <p:cNvSpPr/>
            <p:nvPr/>
          </p:nvSpPr>
          <p:spPr>
            <a:xfrm>
              <a:off x="8869363" y="7208838"/>
              <a:ext cx="4762" cy="7938"/>
            </a:xfrm>
            <a:custGeom>
              <a:avLst/>
              <a:gdLst/>
              <a:ahLst/>
              <a:cxnLst/>
              <a:rect l="l" t="t" r="r" b="b"/>
              <a:pathLst>
                <a:path w="2" h="4" extrusionOk="0">
                  <a:moveTo>
                    <a:pt x="0" y="4"/>
                  </a:moveTo>
                  <a:cubicBezTo>
                    <a:pt x="0" y="2"/>
                    <a:pt x="0" y="1"/>
                    <a:pt x="0" y="0"/>
                  </a:cubicBezTo>
                  <a:cubicBezTo>
                    <a:pt x="2" y="1"/>
                    <a:pt x="2" y="2"/>
                    <a:pt x="0" y="4"/>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0" name="Google Shape;540;p24"/>
            <p:cNvSpPr/>
            <p:nvPr/>
          </p:nvSpPr>
          <p:spPr>
            <a:xfrm>
              <a:off x="8869363" y="7350126"/>
              <a:ext cx="1587" cy="4763"/>
            </a:xfrm>
            <a:custGeom>
              <a:avLst/>
              <a:gdLst/>
              <a:ahLst/>
              <a:cxnLst/>
              <a:rect l="l" t="t" r="r" b="b"/>
              <a:pathLst>
                <a:path w="1" h="2" extrusionOk="0">
                  <a:moveTo>
                    <a:pt x="0" y="2"/>
                  </a:moveTo>
                  <a:cubicBezTo>
                    <a:pt x="0" y="1"/>
                    <a:pt x="0" y="1"/>
                    <a:pt x="0" y="0"/>
                  </a:cubicBezTo>
                  <a:cubicBezTo>
                    <a:pt x="0" y="1"/>
                    <a:pt x="1" y="1"/>
                    <a:pt x="1" y="2"/>
                  </a:cubicBezTo>
                  <a:cubicBezTo>
                    <a:pt x="1" y="2"/>
                    <a:pt x="0" y="2"/>
                    <a:pt x="0" y="2"/>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1" name="Google Shape;541;p24"/>
            <p:cNvSpPr/>
            <p:nvPr/>
          </p:nvSpPr>
          <p:spPr>
            <a:xfrm>
              <a:off x="8529638" y="5283201"/>
              <a:ext cx="239712" cy="141288"/>
            </a:xfrm>
            <a:custGeom>
              <a:avLst/>
              <a:gdLst/>
              <a:ahLst/>
              <a:cxnLst/>
              <a:rect l="l" t="t" r="r" b="b"/>
              <a:pathLst>
                <a:path w="108" h="64" extrusionOk="0">
                  <a:moveTo>
                    <a:pt x="102" y="38"/>
                  </a:moveTo>
                  <a:cubicBezTo>
                    <a:pt x="104" y="47"/>
                    <a:pt x="108" y="55"/>
                    <a:pt x="107" y="64"/>
                  </a:cubicBezTo>
                  <a:cubicBezTo>
                    <a:pt x="102" y="61"/>
                    <a:pt x="97" y="58"/>
                    <a:pt x="91" y="55"/>
                  </a:cubicBezTo>
                  <a:cubicBezTo>
                    <a:pt x="83" y="50"/>
                    <a:pt x="75" y="42"/>
                    <a:pt x="66" y="42"/>
                  </a:cubicBezTo>
                  <a:cubicBezTo>
                    <a:pt x="58" y="41"/>
                    <a:pt x="50" y="49"/>
                    <a:pt x="41" y="53"/>
                  </a:cubicBezTo>
                  <a:cubicBezTo>
                    <a:pt x="41" y="53"/>
                    <a:pt x="40" y="53"/>
                    <a:pt x="39" y="53"/>
                  </a:cubicBezTo>
                  <a:cubicBezTo>
                    <a:pt x="13" y="49"/>
                    <a:pt x="10" y="26"/>
                    <a:pt x="2" y="7"/>
                  </a:cubicBezTo>
                  <a:cubicBezTo>
                    <a:pt x="0" y="3"/>
                    <a:pt x="4" y="1"/>
                    <a:pt x="7" y="0"/>
                  </a:cubicBezTo>
                  <a:cubicBezTo>
                    <a:pt x="35" y="23"/>
                    <a:pt x="66" y="36"/>
                    <a:pt x="102" y="38"/>
                  </a:cubicBezTo>
                  <a:close/>
                </a:path>
              </a:pathLst>
            </a:custGeom>
            <a:solidFill>
              <a:srgbClr val="FEFE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2" name="Google Shape;542;p24"/>
            <p:cNvSpPr/>
            <p:nvPr/>
          </p:nvSpPr>
          <p:spPr>
            <a:xfrm>
              <a:off x="9396413" y="4445001"/>
              <a:ext cx="4762" cy="4763"/>
            </a:xfrm>
            <a:custGeom>
              <a:avLst/>
              <a:gdLst/>
              <a:ahLst/>
              <a:cxnLst/>
              <a:rect l="l" t="t" r="r" b="b"/>
              <a:pathLst>
                <a:path w="2" h="2" extrusionOk="0">
                  <a:moveTo>
                    <a:pt x="2" y="0"/>
                  </a:moveTo>
                  <a:cubicBezTo>
                    <a:pt x="2" y="0"/>
                    <a:pt x="1" y="1"/>
                    <a:pt x="0" y="2"/>
                  </a:cubicBezTo>
                  <a:cubicBezTo>
                    <a:pt x="1" y="1"/>
                    <a:pt x="2" y="0"/>
                    <a:pt x="2" y="0"/>
                  </a:cubicBez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3" name="Google Shape;543;p24"/>
            <p:cNvSpPr/>
            <p:nvPr/>
          </p:nvSpPr>
          <p:spPr>
            <a:xfrm>
              <a:off x="8453438" y="7297738"/>
              <a:ext cx="6350" cy="49213"/>
            </a:xfrm>
            <a:custGeom>
              <a:avLst/>
              <a:gdLst/>
              <a:ahLst/>
              <a:cxnLst/>
              <a:rect l="l" t="t" r="r" b="b"/>
              <a:pathLst>
                <a:path w="3" h="22" extrusionOk="0">
                  <a:moveTo>
                    <a:pt x="2" y="22"/>
                  </a:moveTo>
                  <a:cubicBezTo>
                    <a:pt x="0" y="15"/>
                    <a:pt x="1" y="7"/>
                    <a:pt x="1" y="0"/>
                  </a:cubicBezTo>
                  <a:cubicBezTo>
                    <a:pt x="3" y="7"/>
                    <a:pt x="3" y="14"/>
                    <a:pt x="2" y="22"/>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4" name="Google Shape;544;p24"/>
            <p:cNvSpPr/>
            <p:nvPr/>
          </p:nvSpPr>
          <p:spPr>
            <a:xfrm>
              <a:off x="8458200" y="7354888"/>
              <a:ext cx="0" cy="4763"/>
            </a:xfrm>
            <a:custGeom>
              <a:avLst/>
              <a:gdLst/>
              <a:ahLst/>
              <a:cxnLst/>
              <a:rect l="l" t="t" r="r" b="b"/>
              <a:pathLst>
                <a:path w="120000" h="2" extrusionOk="0">
                  <a:moveTo>
                    <a:pt x="0" y="2"/>
                  </a:moveTo>
                  <a:cubicBezTo>
                    <a:pt x="0" y="2"/>
                    <a:pt x="0" y="1"/>
                    <a:pt x="0" y="1"/>
                  </a:cubicBezTo>
                  <a:cubicBezTo>
                    <a:pt x="0" y="1"/>
                    <a:pt x="0" y="0"/>
                    <a:pt x="0" y="0"/>
                  </a:cubicBezTo>
                  <a:cubicBezTo>
                    <a:pt x="0" y="1"/>
                    <a:pt x="0" y="1"/>
                    <a:pt x="0" y="2"/>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5" name="Google Shape;545;p24"/>
            <p:cNvSpPr/>
            <p:nvPr/>
          </p:nvSpPr>
          <p:spPr>
            <a:xfrm>
              <a:off x="8985250" y="5362576"/>
              <a:ext cx="100012" cy="160338"/>
            </a:xfrm>
            <a:custGeom>
              <a:avLst/>
              <a:gdLst/>
              <a:ahLst/>
              <a:cxnLst/>
              <a:rect l="l" t="t" r="r" b="b"/>
              <a:pathLst>
                <a:path w="45" h="72" extrusionOk="0">
                  <a:moveTo>
                    <a:pt x="0" y="71"/>
                  </a:moveTo>
                  <a:cubicBezTo>
                    <a:pt x="7" y="54"/>
                    <a:pt x="19" y="40"/>
                    <a:pt x="29" y="24"/>
                  </a:cubicBezTo>
                  <a:cubicBezTo>
                    <a:pt x="33" y="16"/>
                    <a:pt x="37" y="8"/>
                    <a:pt x="45" y="0"/>
                  </a:cubicBezTo>
                  <a:cubicBezTo>
                    <a:pt x="39" y="20"/>
                    <a:pt x="34" y="36"/>
                    <a:pt x="21" y="49"/>
                  </a:cubicBezTo>
                  <a:cubicBezTo>
                    <a:pt x="14" y="57"/>
                    <a:pt x="9" y="67"/>
                    <a:pt x="0" y="72"/>
                  </a:cubicBezTo>
                  <a:lnTo>
                    <a:pt x="0" y="71"/>
                  </a:ln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6" name="Google Shape;546;p24"/>
            <p:cNvSpPr/>
            <p:nvPr/>
          </p:nvSpPr>
          <p:spPr>
            <a:xfrm>
              <a:off x="8980488" y="5519738"/>
              <a:ext cx="4762" cy="11113"/>
            </a:xfrm>
            <a:custGeom>
              <a:avLst/>
              <a:gdLst/>
              <a:ahLst/>
              <a:cxnLst/>
              <a:rect l="l" t="t" r="r" b="b"/>
              <a:pathLst>
                <a:path w="2" h="5" extrusionOk="0">
                  <a:moveTo>
                    <a:pt x="2" y="1"/>
                  </a:moveTo>
                  <a:cubicBezTo>
                    <a:pt x="2" y="2"/>
                    <a:pt x="2" y="4"/>
                    <a:pt x="0" y="5"/>
                  </a:cubicBezTo>
                  <a:cubicBezTo>
                    <a:pt x="0" y="5"/>
                    <a:pt x="0" y="5"/>
                    <a:pt x="0" y="5"/>
                  </a:cubicBezTo>
                  <a:cubicBezTo>
                    <a:pt x="0" y="3"/>
                    <a:pt x="0" y="1"/>
                    <a:pt x="2" y="0"/>
                  </a:cubicBezTo>
                  <a:cubicBezTo>
                    <a:pt x="2" y="0"/>
                    <a:pt x="2" y="1"/>
                    <a:pt x="2" y="1"/>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7" name="Google Shape;547;p24"/>
            <p:cNvSpPr/>
            <p:nvPr/>
          </p:nvSpPr>
          <p:spPr>
            <a:xfrm>
              <a:off x="8978900" y="5530851"/>
              <a:ext cx="1587" cy="3175"/>
            </a:xfrm>
            <a:custGeom>
              <a:avLst/>
              <a:gdLst/>
              <a:ahLst/>
              <a:cxnLst/>
              <a:rect l="l" t="t" r="r" b="b"/>
              <a:pathLst>
                <a:path w="1" h="1" extrusionOk="0">
                  <a:moveTo>
                    <a:pt x="1" y="0"/>
                  </a:moveTo>
                  <a:cubicBezTo>
                    <a:pt x="1" y="0"/>
                    <a:pt x="0" y="0"/>
                    <a:pt x="0" y="1"/>
                  </a:cubicBezTo>
                  <a:cubicBezTo>
                    <a:pt x="0" y="0"/>
                    <a:pt x="0" y="0"/>
                    <a:pt x="1" y="0"/>
                  </a:cubicBezTo>
                  <a:cubicBezTo>
                    <a:pt x="1" y="0"/>
                    <a:pt x="1" y="0"/>
                    <a:pt x="1" y="0"/>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8" name="Google Shape;548;p24"/>
            <p:cNvSpPr/>
            <p:nvPr/>
          </p:nvSpPr>
          <p:spPr>
            <a:xfrm>
              <a:off x="8618538" y="5911851"/>
              <a:ext cx="4762" cy="1588"/>
            </a:xfrm>
            <a:custGeom>
              <a:avLst/>
              <a:gdLst/>
              <a:ahLst/>
              <a:cxnLst/>
              <a:rect l="l" t="t" r="r" b="b"/>
              <a:pathLst>
                <a:path w="2" h="1" extrusionOk="0">
                  <a:moveTo>
                    <a:pt x="2" y="1"/>
                  </a:moveTo>
                  <a:cubicBezTo>
                    <a:pt x="1" y="1"/>
                    <a:pt x="1" y="0"/>
                    <a:pt x="0" y="0"/>
                  </a:cubicBezTo>
                  <a:cubicBezTo>
                    <a:pt x="1" y="0"/>
                    <a:pt x="2" y="0"/>
                    <a:pt x="2" y="1"/>
                  </a:cubicBez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9" name="Google Shape;549;p24"/>
            <p:cNvSpPr/>
            <p:nvPr/>
          </p:nvSpPr>
          <p:spPr>
            <a:xfrm>
              <a:off x="8353425" y="6692901"/>
              <a:ext cx="49212" cy="44450"/>
            </a:xfrm>
            <a:custGeom>
              <a:avLst/>
              <a:gdLst/>
              <a:ahLst/>
              <a:cxnLst/>
              <a:rect l="l" t="t" r="r" b="b"/>
              <a:pathLst>
                <a:path w="22" h="20" extrusionOk="0">
                  <a:moveTo>
                    <a:pt x="6" y="20"/>
                  </a:moveTo>
                  <a:cubicBezTo>
                    <a:pt x="2" y="18"/>
                    <a:pt x="0" y="14"/>
                    <a:pt x="0" y="10"/>
                  </a:cubicBezTo>
                  <a:cubicBezTo>
                    <a:pt x="1" y="5"/>
                    <a:pt x="5" y="1"/>
                    <a:pt x="11" y="0"/>
                  </a:cubicBezTo>
                  <a:cubicBezTo>
                    <a:pt x="15" y="0"/>
                    <a:pt x="18" y="2"/>
                    <a:pt x="20" y="5"/>
                  </a:cubicBezTo>
                  <a:cubicBezTo>
                    <a:pt x="22" y="9"/>
                    <a:pt x="18" y="11"/>
                    <a:pt x="16" y="12"/>
                  </a:cubicBezTo>
                  <a:cubicBezTo>
                    <a:pt x="13" y="15"/>
                    <a:pt x="10" y="18"/>
                    <a:pt x="6" y="20"/>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50" name="Google Shape;550;p24"/>
            <p:cNvSpPr/>
            <p:nvPr/>
          </p:nvSpPr>
          <p:spPr>
            <a:xfrm>
              <a:off x="9107488" y="4694238"/>
              <a:ext cx="49212" cy="46038"/>
            </a:xfrm>
            <a:custGeom>
              <a:avLst/>
              <a:gdLst/>
              <a:ahLst/>
              <a:cxnLst/>
              <a:rect l="l" t="t" r="r" b="b"/>
              <a:pathLst>
                <a:path w="22" h="21" extrusionOk="0">
                  <a:moveTo>
                    <a:pt x="11" y="0"/>
                  </a:moveTo>
                  <a:cubicBezTo>
                    <a:pt x="16" y="1"/>
                    <a:pt x="20" y="2"/>
                    <a:pt x="21" y="7"/>
                  </a:cubicBezTo>
                  <a:cubicBezTo>
                    <a:pt x="22" y="10"/>
                    <a:pt x="10" y="21"/>
                    <a:pt x="7" y="21"/>
                  </a:cubicBezTo>
                  <a:cubicBezTo>
                    <a:pt x="2" y="21"/>
                    <a:pt x="0" y="16"/>
                    <a:pt x="0" y="13"/>
                  </a:cubicBezTo>
                  <a:cubicBezTo>
                    <a:pt x="0" y="6"/>
                    <a:pt x="5" y="2"/>
                    <a:pt x="11" y="0"/>
                  </a:cubicBez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51" name="Google Shape;551;p24"/>
            <p:cNvSpPr/>
            <p:nvPr/>
          </p:nvSpPr>
          <p:spPr>
            <a:xfrm>
              <a:off x="7135813" y="7202488"/>
              <a:ext cx="306387" cy="203200"/>
            </a:xfrm>
            <a:custGeom>
              <a:avLst/>
              <a:gdLst/>
              <a:ahLst/>
              <a:cxnLst/>
              <a:rect l="l" t="t" r="r" b="b"/>
              <a:pathLst>
                <a:path w="138" h="92" extrusionOk="0">
                  <a:moveTo>
                    <a:pt x="90" y="91"/>
                  </a:moveTo>
                  <a:cubicBezTo>
                    <a:pt x="62" y="90"/>
                    <a:pt x="37" y="82"/>
                    <a:pt x="17" y="61"/>
                  </a:cubicBezTo>
                  <a:cubicBezTo>
                    <a:pt x="8" y="50"/>
                    <a:pt x="0" y="39"/>
                    <a:pt x="6" y="24"/>
                  </a:cubicBezTo>
                  <a:cubicBezTo>
                    <a:pt x="11" y="9"/>
                    <a:pt x="25" y="4"/>
                    <a:pt x="38" y="3"/>
                  </a:cubicBezTo>
                  <a:cubicBezTo>
                    <a:pt x="72" y="0"/>
                    <a:pt x="102" y="11"/>
                    <a:pt x="125" y="37"/>
                  </a:cubicBezTo>
                  <a:cubicBezTo>
                    <a:pt x="136" y="50"/>
                    <a:pt x="138" y="64"/>
                    <a:pt x="131" y="75"/>
                  </a:cubicBezTo>
                  <a:cubicBezTo>
                    <a:pt x="124" y="86"/>
                    <a:pt x="113" y="89"/>
                    <a:pt x="102" y="91"/>
                  </a:cubicBezTo>
                  <a:cubicBezTo>
                    <a:pt x="98" y="92"/>
                    <a:pt x="94" y="91"/>
                    <a:pt x="90" y="91"/>
                  </a:cubicBezTo>
                  <a:close/>
                </a:path>
              </a:pathLst>
            </a:custGeom>
            <a:solidFill>
              <a:srgbClr val="D7D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52" name="Google Shape;552;p24"/>
            <p:cNvSpPr/>
            <p:nvPr/>
          </p:nvSpPr>
          <p:spPr>
            <a:xfrm>
              <a:off x="8615363" y="5373688"/>
              <a:ext cx="180975" cy="112713"/>
            </a:xfrm>
            <a:custGeom>
              <a:avLst/>
              <a:gdLst/>
              <a:ahLst/>
              <a:cxnLst/>
              <a:rect l="l" t="t" r="r" b="b"/>
              <a:pathLst>
                <a:path w="81" h="51" extrusionOk="0">
                  <a:moveTo>
                    <a:pt x="0" y="12"/>
                  </a:moveTo>
                  <a:cubicBezTo>
                    <a:pt x="1" y="12"/>
                    <a:pt x="2" y="12"/>
                    <a:pt x="2" y="12"/>
                  </a:cubicBezTo>
                  <a:cubicBezTo>
                    <a:pt x="11" y="8"/>
                    <a:pt x="19" y="0"/>
                    <a:pt x="27" y="1"/>
                  </a:cubicBezTo>
                  <a:cubicBezTo>
                    <a:pt x="36" y="1"/>
                    <a:pt x="44" y="9"/>
                    <a:pt x="52" y="14"/>
                  </a:cubicBezTo>
                  <a:cubicBezTo>
                    <a:pt x="58" y="17"/>
                    <a:pt x="63" y="20"/>
                    <a:pt x="68" y="23"/>
                  </a:cubicBezTo>
                  <a:cubicBezTo>
                    <a:pt x="75" y="29"/>
                    <a:pt x="75" y="39"/>
                    <a:pt x="79" y="47"/>
                  </a:cubicBezTo>
                  <a:cubicBezTo>
                    <a:pt x="81" y="51"/>
                    <a:pt x="77" y="51"/>
                    <a:pt x="74" y="50"/>
                  </a:cubicBezTo>
                  <a:cubicBezTo>
                    <a:pt x="65" y="45"/>
                    <a:pt x="56" y="41"/>
                    <a:pt x="47" y="36"/>
                  </a:cubicBezTo>
                  <a:cubicBezTo>
                    <a:pt x="32" y="28"/>
                    <a:pt x="15" y="23"/>
                    <a:pt x="0" y="12"/>
                  </a:cubicBezTo>
                  <a:close/>
                </a:path>
              </a:pathLst>
            </a:custGeom>
            <a:solidFill>
              <a:srgbClr val="C123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grpSp>
      <p:sp>
        <p:nvSpPr>
          <p:cNvPr id="553" name="Google Shape;553;p24"/>
          <p:cNvSpPr/>
          <p:nvPr/>
        </p:nvSpPr>
        <p:spPr>
          <a:xfrm>
            <a:off x="5283200" y="816352"/>
            <a:ext cx="568928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5"/>
          <p:cNvSpPr/>
          <p:nvPr/>
        </p:nvSpPr>
        <p:spPr>
          <a:xfrm>
            <a:off x="1851025" y="1602954"/>
            <a:ext cx="12553950" cy="1537484"/>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559" name="Google Shape;559;p25"/>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2800"/>
              <a:buFont typeface="Open Sans"/>
              <a:buNone/>
            </a:pPr>
            <a:r>
              <a:rPr lang="en-US" sz="2800" b="1" i="0" u="none" strike="noStrike" cap="none" dirty="0">
                <a:solidFill>
                  <a:srgbClr val="3F3F3F"/>
                </a:solidFill>
                <a:latin typeface="Open Sans"/>
                <a:ea typeface="Open Sans"/>
                <a:cs typeface="Open Sans"/>
                <a:sym typeface="Open Sans"/>
              </a:rPr>
              <a:t>Object-Oriented Programming Language</a:t>
            </a:r>
            <a:endParaRPr sz="1800" b="0" i="0" u="none" strike="noStrike" cap="none" dirty="0">
              <a:solidFill>
                <a:schemeClr val="dk1"/>
              </a:solidFill>
              <a:latin typeface="Calibri"/>
              <a:ea typeface="Calibri"/>
              <a:cs typeface="Calibri"/>
              <a:sym typeface="Calibri"/>
            </a:endParaRPr>
          </a:p>
        </p:txBody>
      </p:sp>
      <p:sp>
        <p:nvSpPr>
          <p:cNvPr id="560" name="Google Shape;560;p25"/>
          <p:cNvSpPr txBox="1"/>
          <p:nvPr/>
        </p:nvSpPr>
        <p:spPr>
          <a:xfrm>
            <a:off x="2119217" y="1760425"/>
            <a:ext cx="12017443" cy="1260305"/>
          </a:xfrm>
          <a:prstGeom prst="rect">
            <a:avLst/>
          </a:prstGeom>
          <a:noFill/>
          <a:ln>
            <a:noFill/>
          </a:ln>
        </p:spPr>
        <p:txBody>
          <a:bodyPr spcFirstLastPara="1" wrap="square" lIns="91425" tIns="45700" rIns="91425" bIns="45700" anchor="ctr" anchorCtr="0">
            <a:spAutoFit/>
          </a:bodyPr>
          <a:lstStyle/>
          <a:p>
            <a:pPr marL="0" marR="0" lvl="0" indent="0" algn="ctr" rtl="0">
              <a:lnSpc>
                <a:spcPct val="115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OOP refers to languages that use objects in programming. It aims to implement real-world entities such as inheritance, information hiding, and polymorphism in programming.</a:t>
            </a:r>
          </a:p>
          <a:p>
            <a:pPr marL="0" marR="0" lvl="0" indent="0" algn="ctr" rtl="0">
              <a:lnSpc>
                <a:spcPct val="115000"/>
              </a:lnSpc>
              <a:spcBef>
                <a:spcPts val="0"/>
              </a:spcBef>
              <a:spcAft>
                <a:spcPts val="0"/>
              </a:spcAft>
              <a:buClr>
                <a:srgbClr val="3F3F3F"/>
              </a:buClr>
              <a:buSzPts val="2200"/>
              <a:buFont typeface="Open Sans"/>
              <a:buNone/>
            </a:pPr>
            <a:r>
              <a:rPr lang="en-US" sz="2200" dirty="0">
                <a:solidFill>
                  <a:srgbClr val="3F3F3F"/>
                </a:solidFill>
                <a:latin typeface="Open Sans"/>
                <a:ea typeface="Open Sans"/>
                <a:cs typeface="Open Sans"/>
                <a:sym typeface="Open Sans"/>
              </a:rPr>
              <a:t>Example: C++ and Java</a:t>
            </a:r>
            <a:endParaRPr sz="1800" b="0" i="0" u="none" strike="noStrike" cap="none" dirty="0">
              <a:solidFill>
                <a:schemeClr val="dk1"/>
              </a:solidFill>
              <a:latin typeface="Calibri"/>
              <a:ea typeface="Calibri"/>
              <a:cs typeface="Calibri"/>
              <a:sym typeface="Calibri"/>
            </a:endParaRPr>
          </a:p>
        </p:txBody>
      </p:sp>
      <p:grpSp>
        <p:nvGrpSpPr>
          <p:cNvPr id="561" name="Google Shape;561;p25"/>
          <p:cNvGrpSpPr/>
          <p:nvPr/>
        </p:nvGrpSpPr>
        <p:grpSpPr>
          <a:xfrm>
            <a:off x="2663217" y="4224125"/>
            <a:ext cx="10929566" cy="3836188"/>
            <a:chOff x="2529191" y="4224125"/>
            <a:chExt cx="10929566" cy="3231019"/>
          </a:xfrm>
        </p:grpSpPr>
        <p:sp>
          <p:nvSpPr>
            <p:cNvPr id="562" name="Google Shape;562;p25"/>
            <p:cNvSpPr/>
            <p:nvPr/>
          </p:nvSpPr>
          <p:spPr>
            <a:xfrm>
              <a:off x="2797242" y="4439569"/>
              <a:ext cx="10661515" cy="3015575"/>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5" tIns="45700" rIns="91425" bIns="45700" anchor="t" anchorCtr="0">
              <a:noAutofit/>
            </a:bodyPr>
            <a:lstStyle/>
            <a:p>
              <a:pPr marL="285750" marR="0" lvl="0" indent="-146050" algn="l" rtl="0">
                <a:lnSpc>
                  <a:spcPct val="100000"/>
                </a:lnSpc>
                <a:spcBef>
                  <a:spcPts val="0"/>
                </a:spcBef>
                <a:spcAft>
                  <a:spcPts val="0"/>
                </a:spcAft>
                <a:buClr>
                  <a:srgbClr val="000000"/>
                </a:buClr>
                <a:buSzPts val="2200"/>
                <a:buFont typeface="Arial"/>
                <a:buNone/>
              </a:pPr>
              <a:endParaRPr sz="2200" b="0" i="0" u="none" strike="noStrike" cap="none" dirty="0">
                <a:solidFill>
                  <a:schemeClr val="dk1"/>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Executes programs faster and easier</a:t>
              </a: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Provides a clear structure for programs</a:t>
              </a: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Offers more security than procedural languages</a:t>
              </a: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Allows objects to move freely within member functions</a:t>
              </a:r>
            </a:p>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Helps create reusable applications with less code and shorter development time</a:t>
              </a:r>
            </a:p>
          </p:txBody>
        </p:sp>
        <p:sp>
          <p:nvSpPr>
            <p:cNvPr id="563" name="Google Shape;563;p25"/>
            <p:cNvSpPr/>
            <p:nvPr/>
          </p:nvSpPr>
          <p:spPr>
            <a:xfrm>
              <a:off x="2529191" y="4224125"/>
              <a:ext cx="3783978" cy="401484"/>
            </a:xfrm>
            <a:prstGeom prst="roundRect">
              <a:avLst>
                <a:gd name="adj" fmla="val 16667"/>
              </a:avLst>
            </a:prstGeom>
            <a:solidFill>
              <a:srgbClr val="2E75B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lt1"/>
                  </a:solidFill>
                  <a:latin typeface="Open Sans"/>
                  <a:ea typeface="Open Sans"/>
                  <a:cs typeface="Open Sans"/>
                  <a:sym typeface="Open Sans"/>
                </a:rPr>
                <a:t>Advantages of OOP</a:t>
              </a:r>
              <a:endParaRPr sz="1800" b="0" i="0" u="none" strike="noStrike" cap="none" dirty="0">
                <a:solidFill>
                  <a:schemeClr val="dk1"/>
                </a:solidFill>
                <a:latin typeface="Calibri"/>
                <a:ea typeface="Calibri"/>
                <a:cs typeface="Calibri"/>
                <a:sym typeface="Calibri"/>
              </a:endParaRPr>
            </a:p>
          </p:txBody>
        </p:sp>
      </p:grpSp>
      <p:sp>
        <p:nvSpPr>
          <p:cNvPr id="564" name="Google Shape;564;p25"/>
          <p:cNvSpPr/>
          <p:nvPr/>
        </p:nvSpPr>
        <p:spPr>
          <a:xfrm>
            <a:off x="6267450" y="9144000"/>
            <a:ext cx="45719" cy="45719"/>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565" name="Google Shape;565;p25"/>
          <p:cNvSpPr/>
          <p:nvPr/>
        </p:nvSpPr>
        <p:spPr>
          <a:xfrm>
            <a:off x="3657600" y="816352"/>
            <a:ext cx="89476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
          <p:cNvSpPr txBox="1">
            <a:spLocks noGrp="1"/>
          </p:cNvSpPr>
          <p:nvPr>
            <p:ph type="body" idx="1"/>
          </p:nvPr>
        </p:nvSpPr>
        <p:spPr>
          <a:xfrm>
            <a:off x="653386" y="4114800"/>
            <a:ext cx="7835706" cy="914400"/>
          </a:xfrm>
          <a:prstGeom prst="rect">
            <a:avLst/>
          </a:prstGeom>
          <a:noFill/>
          <a:ln>
            <a:noFill/>
          </a:ln>
        </p:spPr>
        <p:txBody>
          <a:bodyPr spcFirstLastPara="1" wrap="square" lIns="91425" tIns="91425" rIns="91425" bIns="91425" anchor="t" anchorCtr="0">
            <a:noAutofit/>
          </a:bodyPr>
          <a:lstStyle/>
          <a:p>
            <a:pPr marL="228600" lvl="0" indent="0" algn="ctr" rtl="0">
              <a:lnSpc>
                <a:spcPct val="114000"/>
              </a:lnSpc>
              <a:spcBef>
                <a:spcPts val="1000"/>
              </a:spcBef>
              <a:spcAft>
                <a:spcPts val="0"/>
              </a:spcAft>
              <a:buClr>
                <a:srgbClr val="404040"/>
              </a:buClr>
              <a:buSzPts val="2800"/>
              <a:buNone/>
            </a:pPr>
            <a:r>
              <a:rPr lang="en-US" dirty="0"/>
              <a:t>Programming Basics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6"/>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OOP: Principles</a:t>
            </a:r>
            <a:endParaRPr sz="2800" b="1" i="0" u="none" strike="noStrike" cap="none" dirty="0">
              <a:solidFill>
                <a:srgbClr val="3F3F3F"/>
              </a:solidFill>
              <a:latin typeface="Open Sans"/>
              <a:ea typeface="Open Sans"/>
              <a:cs typeface="Open Sans"/>
              <a:sym typeface="Open Sans"/>
            </a:endParaRPr>
          </a:p>
        </p:txBody>
      </p:sp>
      <p:grpSp>
        <p:nvGrpSpPr>
          <p:cNvPr id="572" name="Google Shape;572;p26"/>
          <p:cNvGrpSpPr/>
          <p:nvPr/>
        </p:nvGrpSpPr>
        <p:grpSpPr>
          <a:xfrm>
            <a:off x="4288917" y="6198316"/>
            <a:ext cx="2932966" cy="1487908"/>
            <a:chOff x="4286016" y="4693687"/>
            <a:chExt cx="2933475" cy="1488166"/>
          </a:xfrm>
        </p:grpSpPr>
        <p:sp>
          <p:nvSpPr>
            <p:cNvPr id="573" name="Google Shape;573;p26"/>
            <p:cNvSpPr/>
            <p:nvPr/>
          </p:nvSpPr>
          <p:spPr>
            <a:xfrm>
              <a:off x="4286016" y="5110265"/>
              <a:ext cx="1152128" cy="1071588"/>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FFFFFF"/>
                </a:solidFill>
                <a:latin typeface="Open Sans"/>
                <a:ea typeface="Open Sans"/>
                <a:cs typeface="Open Sans"/>
                <a:sym typeface="Open Sans"/>
              </a:endParaRPr>
            </a:p>
          </p:txBody>
        </p:sp>
        <p:sp>
          <p:nvSpPr>
            <p:cNvPr id="574" name="Google Shape;574;p26"/>
            <p:cNvSpPr/>
            <p:nvPr/>
          </p:nvSpPr>
          <p:spPr>
            <a:xfrm>
              <a:off x="4411179" y="4693687"/>
              <a:ext cx="2808312" cy="1368152"/>
            </a:xfrm>
            <a:prstGeom prst="roundRect">
              <a:avLst>
                <a:gd name="adj" fmla="val 16667"/>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FFFFFF"/>
                  </a:solidFill>
                  <a:latin typeface="Open Sans"/>
                  <a:ea typeface="Open Sans"/>
                  <a:cs typeface="Open Sans"/>
                  <a:sym typeface="Open Sans"/>
                </a:rPr>
                <a:t>Abstraction</a:t>
              </a:r>
              <a:endParaRPr sz="2200" b="0" i="0" u="none" strike="noStrike" cap="none" dirty="0">
                <a:solidFill>
                  <a:srgbClr val="FFFFFF"/>
                </a:solidFill>
                <a:latin typeface="Open Sans"/>
                <a:ea typeface="Open Sans"/>
                <a:cs typeface="Open Sans"/>
                <a:sym typeface="Open Sans"/>
              </a:endParaRPr>
            </a:p>
          </p:txBody>
        </p:sp>
      </p:grpSp>
      <p:grpSp>
        <p:nvGrpSpPr>
          <p:cNvPr id="575" name="Google Shape;575;p26"/>
          <p:cNvGrpSpPr/>
          <p:nvPr/>
        </p:nvGrpSpPr>
        <p:grpSpPr>
          <a:xfrm>
            <a:off x="4331209" y="2840983"/>
            <a:ext cx="2919495" cy="1487908"/>
            <a:chOff x="4328315" y="1335771"/>
            <a:chExt cx="2920002" cy="1488166"/>
          </a:xfrm>
        </p:grpSpPr>
        <p:sp>
          <p:nvSpPr>
            <p:cNvPr id="576" name="Google Shape;576;p26"/>
            <p:cNvSpPr/>
            <p:nvPr/>
          </p:nvSpPr>
          <p:spPr>
            <a:xfrm>
              <a:off x="4328315" y="1335771"/>
              <a:ext cx="1152128" cy="1071588"/>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FFFFFF"/>
                </a:solidFill>
                <a:latin typeface="Open Sans"/>
                <a:ea typeface="Open Sans"/>
                <a:cs typeface="Open Sans"/>
                <a:sym typeface="Open Sans"/>
              </a:endParaRPr>
            </a:p>
          </p:txBody>
        </p:sp>
        <p:sp>
          <p:nvSpPr>
            <p:cNvPr id="577" name="Google Shape;577;p26"/>
            <p:cNvSpPr/>
            <p:nvPr/>
          </p:nvSpPr>
          <p:spPr>
            <a:xfrm>
              <a:off x="4440005" y="1455785"/>
              <a:ext cx="2808312" cy="1368152"/>
            </a:xfrm>
            <a:prstGeom prst="roundRect">
              <a:avLst>
                <a:gd name="adj" fmla="val 16667"/>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FFFFFF"/>
                  </a:solidFill>
                  <a:latin typeface="Open Sans"/>
                  <a:ea typeface="Open Sans"/>
                  <a:cs typeface="Open Sans"/>
                  <a:sym typeface="Open Sans"/>
                </a:rPr>
                <a:t>Inheritance</a:t>
              </a:r>
              <a:endParaRPr sz="2200" b="0" i="0" u="none" strike="noStrike" cap="none" dirty="0">
                <a:solidFill>
                  <a:srgbClr val="FFFFFF"/>
                </a:solidFill>
                <a:latin typeface="Open Sans"/>
                <a:ea typeface="Open Sans"/>
                <a:cs typeface="Open Sans"/>
                <a:sym typeface="Open Sans"/>
              </a:endParaRPr>
            </a:p>
          </p:txBody>
        </p:sp>
      </p:grpSp>
      <p:grpSp>
        <p:nvGrpSpPr>
          <p:cNvPr id="578" name="Google Shape;578;p26"/>
          <p:cNvGrpSpPr/>
          <p:nvPr/>
        </p:nvGrpSpPr>
        <p:grpSpPr>
          <a:xfrm>
            <a:off x="8992015" y="2837646"/>
            <a:ext cx="2932193" cy="1492133"/>
            <a:chOff x="8989931" y="1332434"/>
            <a:chExt cx="2932702" cy="1492392"/>
          </a:xfrm>
        </p:grpSpPr>
        <p:sp>
          <p:nvSpPr>
            <p:cNvPr id="579" name="Google Shape;579;p26"/>
            <p:cNvSpPr/>
            <p:nvPr/>
          </p:nvSpPr>
          <p:spPr>
            <a:xfrm>
              <a:off x="10770505" y="1332434"/>
              <a:ext cx="1152128" cy="1071588"/>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FFFFFF"/>
                </a:solidFill>
                <a:latin typeface="Open Sans"/>
                <a:ea typeface="Open Sans"/>
                <a:cs typeface="Open Sans"/>
                <a:sym typeface="Open Sans"/>
              </a:endParaRPr>
            </a:p>
          </p:txBody>
        </p:sp>
        <p:sp>
          <p:nvSpPr>
            <p:cNvPr id="580" name="Google Shape;580;p26"/>
            <p:cNvSpPr/>
            <p:nvPr/>
          </p:nvSpPr>
          <p:spPr>
            <a:xfrm>
              <a:off x="8989931" y="1456674"/>
              <a:ext cx="2808312" cy="1368152"/>
            </a:xfrm>
            <a:prstGeom prst="roundRect">
              <a:avLst>
                <a:gd name="adj" fmla="val 16667"/>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FFFFFF"/>
                  </a:solidFill>
                  <a:latin typeface="Open Sans"/>
                  <a:ea typeface="Open Sans"/>
                  <a:cs typeface="Open Sans"/>
                  <a:sym typeface="Open Sans"/>
                </a:rPr>
                <a:t>Encapsulation</a:t>
              </a:r>
              <a:endParaRPr sz="2200" b="0" i="0" u="none" strike="noStrike" cap="none" dirty="0">
                <a:solidFill>
                  <a:srgbClr val="FFFFFF"/>
                </a:solidFill>
                <a:latin typeface="Open Sans"/>
                <a:ea typeface="Open Sans"/>
                <a:cs typeface="Open Sans"/>
                <a:sym typeface="Open Sans"/>
              </a:endParaRPr>
            </a:p>
          </p:txBody>
        </p:sp>
      </p:grpSp>
      <p:grpSp>
        <p:nvGrpSpPr>
          <p:cNvPr id="581" name="Google Shape;581;p26"/>
          <p:cNvGrpSpPr/>
          <p:nvPr/>
        </p:nvGrpSpPr>
        <p:grpSpPr>
          <a:xfrm>
            <a:off x="9048354" y="6225249"/>
            <a:ext cx="2923198" cy="1483157"/>
            <a:chOff x="9046279" y="4720625"/>
            <a:chExt cx="2923705" cy="1483414"/>
          </a:xfrm>
        </p:grpSpPr>
        <p:sp>
          <p:nvSpPr>
            <p:cNvPr id="582" name="Google Shape;582;p26"/>
            <p:cNvSpPr/>
            <p:nvPr/>
          </p:nvSpPr>
          <p:spPr>
            <a:xfrm>
              <a:off x="10817856" y="5132451"/>
              <a:ext cx="1152128" cy="1071588"/>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dirty="0">
                <a:solidFill>
                  <a:srgbClr val="FFFFFF"/>
                </a:solidFill>
                <a:latin typeface="Open Sans"/>
                <a:ea typeface="Open Sans"/>
                <a:cs typeface="Open Sans"/>
                <a:sym typeface="Open Sans"/>
              </a:endParaRPr>
            </a:p>
          </p:txBody>
        </p:sp>
        <p:sp>
          <p:nvSpPr>
            <p:cNvPr id="583" name="Google Shape;583;p26"/>
            <p:cNvSpPr/>
            <p:nvPr/>
          </p:nvSpPr>
          <p:spPr>
            <a:xfrm>
              <a:off x="9046279" y="4720625"/>
              <a:ext cx="2808312" cy="1368152"/>
            </a:xfrm>
            <a:prstGeom prst="roundRect">
              <a:avLst>
                <a:gd name="adj" fmla="val 16667"/>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rgbClr val="FFFFFF"/>
                  </a:solidFill>
                  <a:latin typeface="Open Sans"/>
                  <a:ea typeface="Open Sans"/>
                  <a:cs typeface="Open Sans"/>
                  <a:sym typeface="Open Sans"/>
                </a:rPr>
                <a:t>Polymorphism</a:t>
              </a:r>
              <a:endParaRPr sz="2200" b="0" i="0" u="none" strike="noStrike" cap="none" dirty="0">
                <a:solidFill>
                  <a:srgbClr val="FFFFFF"/>
                </a:solidFill>
                <a:latin typeface="Open Sans"/>
                <a:ea typeface="Open Sans"/>
                <a:cs typeface="Open Sans"/>
                <a:sym typeface="Open Sans"/>
              </a:endParaRPr>
            </a:p>
          </p:txBody>
        </p:sp>
      </p:grpSp>
      <p:sp>
        <p:nvSpPr>
          <p:cNvPr id="586" name="Google Shape;586;p26"/>
          <p:cNvSpPr/>
          <p:nvPr/>
        </p:nvSpPr>
        <p:spPr>
          <a:xfrm>
            <a:off x="2688609" y="1555845"/>
            <a:ext cx="11778018" cy="928048"/>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OOP focus on the following principles:</a:t>
            </a:r>
            <a:endParaRPr sz="2200" b="0" i="0" u="none" strike="noStrike" cap="none" dirty="0">
              <a:solidFill>
                <a:srgbClr val="3F3F3F"/>
              </a:solidFill>
              <a:latin typeface="Open Sans"/>
              <a:ea typeface="Open Sans"/>
              <a:cs typeface="Open Sans"/>
              <a:sym typeface="Open Sans"/>
            </a:endParaRPr>
          </a:p>
        </p:txBody>
      </p:sp>
      <p:sp>
        <p:nvSpPr>
          <p:cNvPr id="587" name="Google Shape;587;p26"/>
          <p:cNvSpPr/>
          <p:nvPr/>
        </p:nvSpPr>
        <p:spPr>
          <a:xfrm>
            <a:off x="6388100" y="816352"/>
            <a:ext cx="34846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4"/>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Functional Programming </a:t>
            </a:r>
            <a:endParaRPr sz="2800" b="1" i="0" u="none" strike="noStrike" cap="none" dirty="0">
              <a:solidFill>
                <a:srgbClr val="3F3F3F"/>
              </a:solidFill>
              <a:latin typeface="Open Sans"/>
              <a:ea typeface="Open Sans"/>
              <a:cs typeface="Open Sans"/>
              <a:sym typeface="Open Sans"/>
            </a:endParaRPr>
          </a:p>
        </p:txBody>
      </p:sp>
      <p:grpSp>
        <p:nvGrpSpPr>
          <p:cNvPr id="471" name="Google Shape;471;p24"/>
          <p:cNvGrpSpPr/>
          <p:nvPr/>
        </p:nvGrpSpPr>
        <p:grpSpPr>
          <a:xfrm>
            <a:off x="2632075" y="2127220"/>
            <a:ext cx="10991850" cy="4889560"/>
            <a:chOff x="2133600" y="2127220"/>
            <a:chExt cx="10991850" cy="4889560"/>
          </a:xfrm>
        </p:grpSpPr>
        <p:sp>
          <p:nvSpPr>
            <p:cNvPr id="472" name="Google Shape;472;p24"/>
            <p:cNvSpPr txBox="1"/>
            <p:nvPr/>
          </p:nvSpPr>
          <p:spPr>
            <a:xfrm>
              <a:off x="2305050" y="2593702"/>
              <a:ext cx="10820400" cy="398566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Functional programming is a programming paradigm where programs are constructed by applying and composing functions.</a:t>
              </a: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It emphasizes the use of pure functions and higher-order functions, treating computation as the evaluation of mathematical functions without changing state or data.</a:t>
              </a: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Functional programming provides a structured and predictable approach to software development, offering numerous advantages in terms of reliability, maintainability, and concurrency, which are essential in modern computing environments.</a:t>
              </a:r>
            </a:p>
            <a:p>
              <a:pPr marL="342900" marR="0" lvl="0" indent="-342900" algn="l" rtl="0">
                <a:lnSpc>
                  <a:spcPct val="115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Example: Scala</a:t>
              </a:r>
              <a:endParaRPr sz="1800" b="0" i="0" u="none" strike="noStrike" cap="none" dirty="0">
                <a:solidFill>
                  <a:schemeClr val="dk1"/>
                </a:solidFill>
                <a:latin typeface="Calibri"/>
                <a:ea typeface="Calibri"/>
                <a:cs typeface="Calibri"/>
                <a:sym typeface="Calibri"/>
              </a:endParaRPr>
            </a:p>
          </p:txBody>
        </p:sp>
        <p:sp>
          <p:nvSpPr>
            <p:cNvPr id="473" name="Google Shape;473;p24"/>
            <p:cNvSpPr/>
            <p:nvPr/>
          </p:nvSpPr>
          <p:spPr>
            <a:xfrm>
              <a:off x="2133600" y="2127220"/>
              <a:ext cx="10991850" cy="4889560"/>
            </a:xfrm>
            <a:prstGeom prst="roundRect">
              <a:avLst>
                <a:gd name="adj" fmla="val 7550"/>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Calibri"/>
                <a:buNone/>
              </a:pPr>
              <a:endParaRPr sz="2200" b="0" i="0" u="none" strike="noStrike" cap="none" dirty="0">
                <a:solidFill>
                  <a:schemeClr val="lt1"/>
                </a:solidFill>
                <a:latin typeface="Arial"/>
                <a:ea typeface="Arial"/>
                <a:cs typeface="Arial"/>
                <a:sym typeface="Arial"/>
              </a:endParaRPr>
            </a:p>
          </p:txBody>
        </p:sp>
      </p:grpSp>
      <p:grpSp>
        <p:nvGrpSpPr>
          <p:cNvPr id="474" name="Google Shape;474;p24"/>
          <p:cNvGrpSpPr/>
          <p:nvPr/>
        </p:nvGrpSpPr>
        <p:grpSpPr>
          <a:xfrm>
            <a:off x="12799088" y="4572000"/>
            <a:ext cx="1992574" cy="2879678"/>
            <a:chOff x="6021388" y="3011488"/>
            <a:chExt cx="3902075" cy="5459413"/>
          </a:xfrm>
        </p:grpSpPr>
        <p:sp>
          <p:nvSpPr>
            <p:cNvPr id="475" name="Google Shape;475;p24"/>
            <p:cNvSpPr/>
            <p:nvPr/>
          </p:nvSpPr>
          <p:spPr>
            <a:xfrm>
              <a:off x="7869238" y="5064126"/>
              <a:ext cx="2049462" cy="2100263"/>
            </a:xfrm>
            <a:custGeom>
              <a:avLst/>
              <a:gdLst/>
              <a:ahLst/>
              <a:cxnLst/>
              <a:rect l="l" t="t" r="r" b="b"/>
              <a:pathLst>
                <a:path w="922" h="945" extrusionOk="0">
                  <a:moveTo>
                    <a:pt x="158" y="773"/>
                  </a:moveTo>
                  <a:cubicBezTo>
                    <a:pt x="155" y="759"/>
                    <a:pt x="152" y="744"/>
                    <a:pt x="148" y="729"/>
                  </a:cubicBezTo>
                  <a:cubicBezTo>
                    <a:pt x="144" y="710"/>
                    <a:pt x="144" y="711"/>
                    <a:pt x="124" y="709"/>
                  </a:cubicBezTo>
                  <a:cubicBezTo>
                    <a:pt x="123" y="708"/>
                    <a:pt x="121" y="708"/>
                    <a:pt x="119" y="708"/>
                  </a:cubicBezTo>
                  <a:cubicBezTo>
                    <a:pt x="90" y="706"/>
                    <a:pt x="60" y="702"/>
                    <a:pt x="31" y="701"/>
                  </a:cubicBezTo>
                  <a:cubicBezTo>
                    <a:pt x="22" y="699"/>
                    <a:pt x="14" y="699"/>
                    <a:pt x="5" y="699"/>
                  </a:cubicBezTo>
                  <a:cubicBezTo>
                    <a:pt x="0" y="655"/>
                    <a:pt x="5" y="612"/>
                    <a:pt x="21" y="571"/>
                  </a:cubicBezTo>
                  <a:cubicBezTo>
                    <a:pt x="29" y="551"/>
                    <a:pt x="34" y="529"/>
                    <a:pt x="37" y="508"/>
                  </a:cubicBezTo>
                  <a:cubicBezTo>
                    <a:pt x="39" y="491"/>
                    <a:pt x="47" y="476"/>
                    <a:pt x="61" y="465"/>
                  </a:cubicBezTo>
                  <a:cubicBezTo>
                    <a:pt x="71" y="457"/>
                    <a:pt x="69" y="445"/>
                    <a:pt x="70" y="435"/>
                  </a:cubicBezTo>
                  <a:cubicBezTo>
                    <a:pt x="72" y="422"/>
                    <a:pt x="72" y="409"/>
                    <a:pt x="69" y="396"/>
                  </a:cubicBezTo>
                  <a:cubicBezTo>
                    <a:pt x="64" y="382"/>
                    <a:pt x="68" y="368"/>
                    <a:pt x="72" y="354"/>
                  </a:cubicBezTo>
                  <a:cubicBezTo>
                    <a:pt x="83" y="316"/>
                    <a:pt x="82" y="277"/>
                    <a:pt x="74" y="238"/>
                  </a:cubicBezTo>
                  <a:cubicBezTo>
                    <a:pt x="71" y="221"/>
                    <a:pt x="70" y="203"/>
                    <a:pt x="72" y="184"/>
                  </a:cubicBezTo>
                  <a:cubicBezTo>
                    <a:pt x="75" y="170"/>
                    <a:pt x="82" y="158"/>
                    <a:pt x="93" y="149"/>
                  </a:cubicBezTo>
                  <a:cubicBezTo>
                    <a:pt x="122" y="125"/>
                    <a:pt x="153" y="105"/>
                    <a:pt x="184" y="85"/>
                  </a:cubicBezTo>
                  <a:cubicBezTo>
                    <a:pt x="196" y="77"/>
                    <a:pt x="209" y="69"/>
                    <a:pt x="222" y="61"/>
                  </a:cubicBezTo>
                  <a:cubicBezTo>
                    <a:pt x="222" y="65"/>
                    <a:pt x="219" y="67"/>
                    <a:pt x="217" y="69"/>
                  </a:cubicBezTo>
                  <a:cubicBezTo>
                    <a:pt x="196" y="89"/>
                    <a:pt x="176" y="110"/>
                    <a:pt x="156" y="130"/>
                  </a:cubicBezTo>
                  <a:cubicBezTo>
                    <a:pt x="150" y="136"/>
                    <a:pt x="148" y="142"/>
                    <a:pt x="153" y="150"/>
                  </a:cubicBezTo>
                  <a:cubicBezTo>
                    <a:pt x="163" y="169"/>
                    <a:pt x="172" y="190"/>
                    <a:pt x="183" y="209"/>
                  </a:cubicBezTo>
                  <a:cubicBezTo>
                    <a:pt x="186" y="215"/>
                    <a:pt x="185" y="218"/>
                    <a:pt x="180" y="223"/>
                  </a:cubicBezTo>
                  <a:cubicBezTo>
                    <a:pt x="167" y="233"/>
                    <a:pt x="155" y="245"/>
                    <a:pt x="142" y="256"/>
                  </a:cubicBezTo>
                  <a:cubicBezTo>
                    <a:pt x="135" y="262"/>
                    <a:pt x="134" y="269"/>
                    <a:pt x="136" y="277"/>
                  </a:cubicBezTo>
                  <a:cubicBezTo>
                    <a:pt x="141" y="306"/>
                    <a:pt x="147" y="336"/>
                    <a:pt x="152" y="366"/>
                  </a:cubicBezTo>
                  <a:cubicBezTo>
                    <a:pt x="159" y="399"/>
                    <a:pt x="165" y="432"/>
                    <a:pt x="172" y="465"/>
                  </a:cubicBezTo>
                  <a:cubicBezTo>
                    <a:pt x="175" y="476"/>
                    <a:pt x="175" y="489"/>
                    <a:pt x="184" y="500"/>
                  </a:cubicBezTo>
                  <a:cubicBezTo>
                    <a:pt x="186" y="495"/>
                    <a:pt x="188" y="492"/>
                    <a:pt x="187" y="488"/>
                  </a:cubicBezTo>
                  <a:cubicBezTo>
                    <a:pt x="184" y="467"/>
                    <a:pt x="181" y="445"/>
                    <a:pt x="178" y="423"/>
                  </a:cubicBezTo>
                  <a:cubicBezTo>
                    <a:pt x="172" y="380"/>
                    <a:pt x="165" y="336"/>
                    <a:pt x="158" y="293"/>
                  </a:cubicBezTo>
                  <a:cubicBezTo>
                    <a:pt x="156" y="282"/>
                    <a:pt x="152" y="271"/>
                    <a:pt x="162" y="260"/>
                  </a:cubicBezTo>
                  <a:cubicBezTo>
                    <a:pt x="179" y="243"/>
                    <a:pt x="193" y="225"/>
                    <a:pt x="209" y="208"/>
                  </a:cubicBezTo>
                  <a:cubicBezTo>
                    <a:pt x="213" y="202"/>
                    <a:pt x="218" y="197"/>
                    <a:pt x="223" y="192"/>
                  </a:cubicBezTo>
                  <a:cubicBezTo>
                    <a:pt x="224" y="190"/>
                    <a:pt x="225" y="187"/>
                    <a:pt x="223" y="185"/>
                  </a:cubicBezTo>
                  <a:cubicBezTo>
                    <a:pt x="221" y="182"/>
                    <a:pt x="219" y="186"/>
                    <a:pt x="217" y="187"/>
                  </a:cubicBezTo>
                  <a:cubicBezTo>
                    <a:pt x="214" y="189"/>
                    <a:pt x="210" y="192"/>
                    <a:pt x="208" y="195"/>
                  </a:cubicBezTo>
                  <a:cubicBezTo>
                    <a:pt x="203" y="200"/>
                    <a:pt x="200" y="202"/>
                    <a:pt x="197" y="194"/>
                  </a:cubicBezTo>
                  <a:cubicBezTo>
                    <a:pt x="189" y="178"/>
                    <a:pt x="181" y="162"/>
                    <a:pt x="173" y="145"/>
                  </a:cubicBezTo>
                  <a:cubicBezTo>
                    <a:pt x="171" y="143"/>
                    <a:pt x="171" y="140"/>
                    <a:pt x="173" y="137"/>
                  </a:cubicBezTo>
                  <a:cubicBezTo>
                    <a:pt x="192" y="112"/>
                    <a:pt x="209" y="86"/>
                    <a:pt x="229" y="63"/>
                  </a:cubicBezTo>
                  <a:cubicBezTo>
                    <a:pt x="228" y="67"/>
                    <a:pt x="228" y="71"/>
                    <a:pt x="227" y="74"/>
                  </a:cubicBezTo>
                  <a:cubicBezTo>
                    <a:pt x="217" y="107"/>
                    <a:pt x="218" y="139"/>
                    <a:pt x="238" y="169"/>
                  </a:cubicBezTo>
                  <a:cubicBezTo>
                    <a:pt x="247" y="183"/>
                    <a:pt x="246" y="183"/>
                    <a:pt x="235" y="196"/>
                  </a:cubicBezTo>
                  <a:cubicBezTo>
                    <a:pt x="228" y="204"/>
                    <a:pt x="219" y="213"/>
                    <a:pt x="221" y="224"/>
                  </a:cubicBezTo>
                  <a:cubicBezTo>
                    <a:pt x="222" y="234"/>
                    <a:pt x="220" y="243"/>
                    <a:pt x="215" y="251"/>
                  </a:cubicBezTo>
                  <a:cubicBezTo>
                    <a:pt x="209" y="261"/>
                    <a:pt x="208" y="271"/>
                    <a:pt x="211" y="282"/>
                  </a:cubicBezTo>
                  <a:cubicBezTo>
                    <a:pt x="213" y="288"/>
                    <a:pt x="215" y="294"/>
                    <a:pt x="217" y="299"/>
                  </a:cubicBezTo>
                  <a:cubicBezTo>
                    <a:pt x="218" y="303"/>
                    <a:pt x="218" y="305"/>
                    <a:pt x="215" y="308"/>
                  </a:cubicBezTo>
                  <a:cubicBezTo>
                    <a:pt x="203" y="324"/>
                    <a:pt x="206" y="334"/>
                    <a:pt x="223" y="342"/>
                  </a:cubicBezTo>
                  <a:cubicBezTo>
                    <a:pt x="235" y="348"/>
                    <a:pt x="248" y="353"/>
                    <a:pt x="260" y="358"/>
                  </a:cubicBezTo>
                  <a:cubicBezTo>
                    <a:pt x="259" y="383"/>
                    <a:pt x="261" y="407"/>
                    <a:pt x="262" y="431"/>
                  </a:cubicBezTo>
                  <a:cubicBezTo>
                    <a:pt x="264" y="460"/>
                    <a:pt x="264" y="490"/>
                    <a:pt x="263" y="520"/>
                  </a:cubicBezTo>
                  <a:cubicBezTo>
                    <a:pt x="275" y="516"/>
                    <a:pt x="286" y="513"/>
                    <a:pt x="296" y="509"/>
                  </a:cubicBezTo>
                  <a:cubicBezTo>
                    <a:pt x="311" y="505"/>
                    <a:pt x="326" y="501"/>
                    <a:pt x="341" y="497"/>
                  </a:cubicBezTo>
                  <a:cubicBezTo>
                    <a:pt x="347" y="495"/>
                    <a:pt x="347" y="492"/>
                    <a:pt x="346" y="487"/>
                  </a:cubicBezTo>
                  <a:cubicBezTo>
                    <a:pt x="340" y="470"/>
                    <a:pt x="336" y="452"/>
                    <a:pt x="328" y="436"/>
                  </a:cubicBezTo>
                  <a:cubicBezTo>
                    <a:pt x="321" y="421"/>
                    <a:pt x="325" y="409"/>
                    <a:pt x="334" y="397"/>
                  </a:cubicBezTo>
                  <a:cubicBezTo>
                    <a:pt x="336" y="393"/>
                    <a:pt x="339" y="390"/>
                    <a:pt x="341" y="387"/>
                  </a:cubicBezTo>
                  <a:cubicBezTo>
                    <a:pt x="343" y="385"/>
                    <a:pt x="345" y="384"/>
                    <a:pt x="346" y="382"/>
                  </a:cubicBezTo>
                  <a:cubicBezTo>
                    <a:pt x="387" y="346"/>
                    <a:pt x="433" y="323"/>
                    <a:pt x="490" y="326"/>
                  </a:cubicBezTo>
                  <a:cubicBezTo>
                    <a:pt x="500" y="326"/>
                    <a:pt x="511" y="329"/>
                    <a:pt x="523" y="329"/>
                  </a:cubicBezTo>
                  <a:cubicBezTo>
                    <a:pt x="518" y="322"/>
                    <a:pt x="516" y="314"/>
                    <a:pt x="511" y="310"/>
                  </a:cubicBezTo>
                  <a:cubicBezTo>
                    <a:pt x="505" y="306"/>
                    <a:pt x="506" y="303"/>
                    <a:pt x="508" y="298"/>
                  </a:cubicBezTo>
                  <a:cubicBezTo>
                    <a:pt x="514" y="274"/>
                    <a:pt x="520" y="249"/>
                    <a:pt x="527" y="224"/>
                  </a:cubicBezTo>
                  <a:cubicBezTo>
                    <a:pt x="544" y="160"/>
                    <a:pt x="561" y="96"/>
                    <a:pt x="578" y="33"/>
                  </a:cubicBezTo>
                  <a:cubicBezTo>
                    <a:pt x="581" y="22"/>
                    <a:pt x="584" y="11"/>
                    <a:pt x="587" y="0"/>
                  </a:cubicBezTo>
                  <a:cubicBezTo>
                    <a:pt x="656" y="39"/>
                    <a:pt x="725" y="79"/>
                    <a:pt x="794" y="119"/>
                  </a:cubicBezTo>
                  <a:cubicBezTo>
                    <a:pt x="799" y="122"/>
                    <a:pt x="804" y="123"/>
                    <a:pt x="811" y="122"/>
                  </a:cubicBezTo>
                  <a:cubicBezTo>
                    <a:pt x="822" y="120"/>
                    <a:pt x="833" y="123"/>
                    <a:pt x="844" y="128"/>
                  </a:cubicBezTo>
                  <a:cubicBezTo>
                    <a:pt x="865" y="139"/>
                    <a:pt x="882" y="155"/>
                    <a:pt x="895" y="175"/>
                  </a:cubicBezTo>
                  <a:cubicBezTo>
                    <a:pt x="896" y="177"/>
                    <a:pt x="897" y="179"/>
                    <a:pt x="898" y="181"/>
                  </a:cubicBezTo>
                  <a:cubicBezTo>
                    <a:pt x="922" y="231"/>
                    <a:pt x="920" y="281"/>
                    <a:pt x="907" y="332"/>
                  </a:cubicBezTo>
                  <a:cubicBezTo>
                    <a:pt x="903" y="345"/>
                    <a:pt x="897" y="356"/>
                    <a:pt x="884" y="363"/>
                  </a:cubicBezTo>
                  <a:cubicBezTo>
                    <a:pt x="870" y="372"/>
                    <a:pt x="870" y="382"/>
                    <a:pt x="882" y="393"/>
                  </a:cubicBezTo>
                  <a:cubicBezTo>
                    <a:pt x="888" y="399"/>
                    <a:pt x="887" y="405"/>
                    <a:pt x="885" y="412"/>
                  </a:cubicBezTo>
                  <a:cubicBezTo>
                    <a:pt x="874" y="448"/>
                    <a:pt x="859" y="484"/>
                    <a:pt x="845" y="519"/>
                  </a:cubicBezTo>
                  <a:cubicBezTo>
                    <a:pt x="831" y="555"/>
                    <a:pt x="816" y="590"/>
                    <a:pt x="801" y="626"/>
                  </a:cubicBezTo>
                  <a:cubicBezTo>
                    <a:pt x="799" y="631"/>
                    <a:pt x="798" y="636"/>
                    <a:pt x="798" y="641"/>
                  </a:cubicBezTo>
                  <a:cubicBezTo>
                    <a:pt x="796" y="732"/>
                    <a:pt x="795" y="824"/>
                    <a:pt x="793" y="915"/>
                  </a:cubicBezTo>
                  <a:cubicBezTo>
                    <a:pt x="793" y="917"/>
                    <a:pt x="792" y="920"/>
                    <a:pt x="792" y="923"/>
                  </a:cubicBezTo>
                  <a:cubicBezTo>
                    <a:pt x="785" y="923"/>
                    <a:pt x="788" y="930"/>
                    <a:pt x="786" y="934"/>
                  </a:cubicBezTo>
                  <a:cubicBezTo>
                    <a:pt x="784" y="938"/>
                    <a:pt x="783" y="942"/>
                    <a:pt x="777" y="942"/>
                  </a:cubicBezTo>
                  <a:cubicBezTo>
                    <a:pt x="755" y="942"/>
                    <a:pt x="733" y="942"/>
                    <a:pt x="711" y="942"/>
                  </a:cubicBezTo>
                  <a:cubicBezTo>
                    <a:pt x="709" y="942"/>
                    <a:pt x="707" y="944"/>
                    <a:pt x="707" y="939"/>
                  </a:cubicBezTo>
                  <a:cubicBezTo>
                    <a:pt x="706" y="931"/>
                    <a:pt x="700" y="926"/>
                    <a:pt x="692" y="929"/>
                  </a:cubicBezTo>
                  <a:cubicBezTo>
                    <a:pt x="688" y="930"/>
                    <a:pt x="684" y="931"/>
                    <a:pt x="680" y="930"/>
                  </a:cubicBezTo>
                  <a:cubicBezTo>
                    <a:pt x="675" y="930"/>
                    <a:pt x="671" y="932"/>
                    <a:pt x="669" y="936"/>
                  </a:cubicBezTo>
                  <a:cubicBezTo>
                    <a:pt x="666" y="942"/>
                    <a:pt x="661" y="943"/>
                    <a:pt x="655" y="943"/>
                  </a:cubicBezTo>
                  <a:cubicBezTo>
                    <a:pt x="603" y="942"/>
                    <a:pt x="552" y="942"/>
                    <a:pt x="501" y="942"/>
                  </a:cubicBezTo>
                  <a:cubicBezTo>
                    <a:pt x="493" y="942"/>
                    <a:pt x="485" y="945"/>
                    <a:pt x="481" y="935"/>
                  </a:cubicBezTo>
                  <a:cubicBezTo>
                    <a:pt x="480" y="933"/>
                    <a:pt x="477" y="931"/>
                    <a:pt x="475" y="931"/>
                  </a:cubicBezTo>
                  <a:cubicBezTo>
                    <a:pt x="466" y="931"/>
                    <a:pt x="458" y="927"/>
                    <a:pt x="450" y="924"/>
                  </a:cubicBezTo>
                  <a:cubicBezTo>
                    <a:pt x="450" y="919"/>
                    <a:pt x="450" y="914"/>
                    <a:pt x="450" y="908"/>
                  </a:cubicBezTo>
                  <a:cubicBezTo>
                    <a:pt x="450" y="863"/>
                    <a:pt x="451" y="817"/>
                    <a:pt x="452" y="772"/>
                  </a:cubicBezTo>
                  <a:cubicBezTo>
                    <a:pt x="452" y="764"/>
                    <a:pt x="448" y="757"/>
                    <a:pt x="443" y="753"/>
                  </a:cubicBezTo>
                  <a:cubicBezTo>
                    <a:pt x="440" y="750"/>
                    <a:pt x="433" y="755"/>
                    <a:pt x="429" y="759"/>
                  </a:cubicBezTo>
                  <a:cubicBezTo>
                    <a:pt x="427" y="760"/>
                    <a:pt x="425" y="760"/>
                    <a:pt x="423" y="761"/>
                  </a:cubicBezTo>
                  <a:cubicBezTo>
                    <a:pt x="376" y="784"/>
                    <a:pt x="328" y="803"/>
                    <a:pt x="278" y="820"/>
                  </a:cubicBezTo>
                  <a:cubicBezTo>
                    <a:pt x="273" y="823"/>
                    <a:pt x="266" y="822"/>
                    <a:pt x="262" y="828"/>
                  </a:cubicBezTo>
                  <a:cubicBezTo>
                    <a:pt x="258" y="828"/>
                    <a:pt x="255" y="828"/>
                    <a:pt x="251" y="829"/>
                  </a:cubicBezTo>
                  <a:cubicBezTo>
                    <a:pt x="226" y="835"/>
                    <a:pt x="201" y="843"/>
                    <a:pt x="175" y="846"/>
                  </a:cubicBezTo>
                  <a:cubicBezTo>
                    <a:pt x="173" y="844"/>
                    <a:pt x="175" y="839"/>
                    <a:pt x="171" y="838"/>
                  </a:cubicBezTo>
                  <a:cubicBezTo>
                    <a:pt x="172" y="834"/>
                    <a:pt x="171" y="831"/>
                    <a:pt x="169" y="828"/>
                  </a:cubicBezTo>
                  <a:cubicBezTo>
                    <a:pt x="171" y="822"/>
                    <a:pt x="166" y="816"/>
                    <a:pt x="168" y="810"/>
                  </a:cubicBezTo>
                  <a:moveTo>
                    <a:pt x="677" y="580"/>
                  </a:moveTo>
                  <a:cubicBezTo>
                    <a:pt x="677" y="579"/>
                    <a:pt x="677" y="578"/>
                    <a:pt x="676" y="577"/>
                  </a:cubicBezTo>
                  <a:cubicBezTo>
                    <a:pt x="676" y="578"/>
                    <a:pt x="676" y="578"/>
                    <a:pt x="675" y="578"/>
                  </a:cubicBezTo>
                  <a:cubicBezTo>
                    <a:pt x="676" y="579"/>
                    <a:pt x="676" y="579"/>
                    <a:pt x="677" y="580"/>
                  </a:cubicBezTo>
                  <a:cubicBezTo>
                    <a:pt x="678" y="582"/>
                    <a:pt x="678" y="585"/>
                    <a:pt x="679" y="587"/>
                  </a:cubicBezTo>
                  <a:cubicBezTo>
                    <a:pt x="697" y="618"/>
                    <a:pt x="717" y="648"/>
                    <a:pt x="724" y="684"/>
                  </a:cubicBezTo>
                  <a:cubicBezTo>
                    <a:pt x="726" y="690"/>
                    <a:pt x="730" y="694"/>
                    <a:pt x="737" y="692"/>
                  </a:cubicBezTo>
                  <a:cubicBezTo>
                    <a:pt x="746" y="689"/>
                    <a:pt x="745" y="681"/>
                    <a:pt x="742" y="675"/>
                  </a:cubicBezTo>
                  <a:cubicBezTo>
                    <a:pt x="729" y="641"/>
                    <a:pt x="710" y="611"/>
                    <a:pt x="684" y="585"/>
                  </a:cubicBezTo>
                  <a:cubicBezTo>
                    <a:pt x="682" y="582"/>
                    <a:pt x="681" y="580"/>
                    <a:pt x="677" y="580"/>
                  </a:cubicBezTo>
                  <a:close/>
                  <a:moveTo>
                    <a:pt x="657" y="544"/>
                  </a:moveTo>
                  <a:cubicBezTo>
                    <a:pt x="657" y="544"/>
                    <a:pt x="656" y="544"/>
                    <a:pt x="656" y="543"/>
                  </a:cubicBezTo>
                  <a:cubicBezTo>
                    <a:pt x="656" y="544"/>
                    <a:pt x="657" y="544"/>
                    <a:pt x="657" y="544"/>
                  </a:cubicBezTo>
                  <a:cubicBezTo>
                    <a:pt x="658" y="551"/>
                    <a:pt x="662" y="555"/>
                    <a:pt x="668" y="558"/>
                  </a:cubicBezTo>
                  <a:cubicBezTo>
                    <a:pt x="676" y="561"/>
                    <a:pt x="683" y="564"/>
                    <a:pt x="690" y="569"/>
                  </a:cubicBezTo>
                  <a:cubicBezTo>
                    <a:pt x="712" y="582"/>
                    <a:pt x="732" y="597"/>
                    <a:pt x="743" y="621"/>
                  </a:cubicBezTo>
                  <a:cubicBezTo>
                    <a:pt x="747" y="631"/>
                    <a:pt x="755" y="633"/>
                    <a:pt x="763" y="629"/>
                  </a:cubicBezTo>
                  <a:cubicBezTo>
                    <a:pt x="770" y="624"/>
                    <a:pt x="771" y="617"/>
                    <a:pt x="767" y="608"/>
                  </a:cubicBezTo>
                  <a:cubicBezTo>
                    <a:pt x="755" y="589"/>
                    <a:pt x="739" y="575"/>
                    <a:pt x="719" y="565"/>
                  </a:cubicBezTo>
                  <a:cubicBezTo>
                    <a:pt x="699" y="555"/>
                    <a:pt x="679" y="547"/>
                    <a:pt x="657" y="544"/>
                  </a:cubicBezTo>
                  <a:close/>
                  <a:moveTo>
                    <a:pt x="864" y="363"/>
                  </a:moveTo>
                  <a:cubicBezTo>
                    <a:pt x="861" y="362"/>
                    <a:pt x="857" y="360"/>
                    <a:pt x="854" y="359"/>
                  </a:cubicBezTo>
                  <a:cubicBezTo>
                    <a:pt x="817" y="349"/>
                    <a:pt x="780" y="339"/>
                    <a:pt x="741" y="337"/>
                  </a:cubicBezTo>
                  <a:cubicBezTo>
                    <a:pt x="729" y="336"/>
                    <a:pt x="716" y="339"/>
                    <a:pt x="714" y="347"/>
                  </a:cubicBezTo>
                  <a:cubicBezTo>
                    <a:pt x="712" y="355"/>
                    <a:pt x="716" y="362"/>
                    <a:pt x="728" y="371"/>
                  </a:cubicBezTo>
                  <a:cubicBezTo>
                    <a:pt x="746" y="384"/>
                    <a:pt x="766" y="394"/>
                    <a:pt x="787" y="402"/>
                  </a:cubicBezTo>
                  <a:cubicBezTo>
                    <a:pt x="799" y="407"/>
                    <a:pt x="812" y="412"/>
                    <a:pt x="825" y="413"/>
                  </a:cubicBezTo>
                  <a:cubicBezTo>
                    <a:pt x="795" y="393"/>
                    <a:pt x="761" y="379"/>
                    <a:pt x="732" y="353"/>
                  </a:cubicBezTo>
                  <a:cubicBezTo>
                    <a:pt x="779" y="352"/>
                    <a:pt x="821" y="363"/>
                    <a:pt x="864" y="363"/>
                  </a:cubicBezTo>
                  <a:close/>
                  <a:moveTo>
                    <a:pt x="42" y="610"/>
                  </a:moveTo>
                  <a:cubicBezTo>
                    <a:pt x="47" y="611"/>
                    <a:pt x="50" y="608"/>
                    <a:pt x="53" y="605"/>
                  </a:cubicBezTo>
                  <a:cubicBezTo>
                    <a:pt x="61" y="599"/>
                    <a:pt x="70" y="594"/>
                    <a:pt x="80" y="590"/>
                  </a:cubicBezTo>
                  <a:cubicBezTo>
                    <a:pt x="109" y="575"/>
                    <a:pt x="141" y="567"/>
                    <a:pt x="173" y="560"/>
                  </a:cubicBezTo>
                  <a:cubicBezTo>
                    <a:pt x="177" y="559"/>
                    <a:pt x="179" y="558"/>
                    <a:pt x="180" y="554"/>
                  </a:cubicBezTo>
                  <a:cubicBezTo>
                    <a:pt x="180" y="550"/>
                    <a:pt x="179" y="547"/>
                    <a:pt x="174" y="546"/>
                  </a:cubicBezTo>
                  <a:cubicBezTo>
                    <a:pt x="172" y="545"/>
                    <a:pt x="169" y="544"/>
                    <a:pt x="167" y="544"/>
                  </a:cubicBezTo>
                  <a:cubicBezTo>
                    <a:pt x="143" y="544"/>
                    <a:pt x="119" y="542"/>
                    <a:pt x="95" y="546"/>
                  </a:cubicBezTo>
                  <a:cubicBezTo>
                    <a:pt x="84" y="548"/>
                    <a:pt x="73" y="549"/>
                    <a:pt x="63" y="555"/>
                  </a:cubicBezTo>
                  <a:cubicBezTo>
                    <a:pt x="88" y="554"/>
                    <a:pt x="112" y="549"/>
                    <a:pt x="138" y="555"/>
                  </a:cubicBezTo>
                  <a:cubicBezTo>
                    <a:pt x="103" y="569"/>
                    <a:pt x="67" y="582"/>
                    <a:pt x="42" y="610"/>
                  </a:cubicBezTo>
                  <a:close/>
                  <a:moveTo>
                    <a:pt x="622" y="482"/>
                  </a:moveTo>
                  <a:cubicBezTo>
                    <a:pt x="629" y="496"/>
                    <a:pt x="637" y="511"/>
                    <a:pt x="645" y="525"/>
                  </a:cubicBezTo>
                  <a:cubicBezTo>
                    <a:pt x="646" y="527"/>
                    <a:pt x="647" y="530"/>
                    <a:pt x="650" y="529"/>
                  </a:cubicBezTo>
                  <a:cubicBezTo>
                    <a:pt x="653" y="529"/>
                    <a:pt x="655" y="527"/>
                    <a:pt x="656" y="524"/>
                  </a:cubicBezTo>
                  <a:cubicBezTo>
                    <a:pt x="658" y="519"/>
                    <a:pt x="657" y="515"/>
                    <a:pt x="655" y="510"/>
                  </a:cubicBezTo>
                  <a:cubicBezTo>
                    <a:pt x="649" y="496"/>
                    <a:pt x="637" y="487"/>
                    <a:pt x="622" y="482"/>
                  </a:cubicBezTo>
                  <a:close/>
                  <a:moveTo>
                    <a:pt x="774" y="138"/>
                  </a:moveTo>
                  <a:cubicBezTo>
                    <a:pt x="774" y="138"/>
                    <a:pt x="774" y="138"/>
                    <a:pt x="773" y="138"/>
                  </a:cubicBezTo>
                  <a:cubicBezTo>
                    <a:pt x="773" y="138"/>
                    <a:pt x="773" y="138"/>
                    <a:pt x="773" y="139"/>
                  </a:cubicBezTo>
                  <a:cubicBezTo>
                    <a:pt x="774" y="139"/>
                    <a:pt x="774" y="139"/>
                    <a:pt x="774" y="139"/>
                  </a:cubicBezTo>
                  <a:cubicBezTo>
                    <a:pt x="774" y="138"/>
                    <a:pt x="774" y="138"/>
                    <a:pt x="774" y="138"/>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76" name="Google Shape;476;p24"/>
            <p:cNvSpPr/>
            <p:nvPr/>
          </p:nvSpPr>
          <p:spPr>
            <a:xfrm>
              <a:off x="7970838" y="3576638"/>
              <a:ext cx="1393825" cy="1709738"/>
            </a:xfrm>
            <a:custGeom>
              <a:avLst/>
              <a:gdLst/>
              <a:ahLst/>
              <a:cxnLst/>
              <a:rect l="l" t="t" r="r" b="b"/>
              <a:pathLst>
                <a:path w="627" h="770" extrusionOk="0">
                  <a:moveTo>
                    <a:pt x="189" y="681"/>
                  </a:moveTo>
                  <a:cubicBezTo>
                    <a:pt x="172" y="655"/>
                    <a:pt x="149" y="634"/>
                    <a:pt x="133" y="606"/>
                  </a:cubicBezTo>
                  <a:cubicBezTo>
                    <a:pt x="107" y="561"/>
                    <a:pt x="90" y="513"/>
                    <a:pt x="78" y="463"/>
                  </a:cubicBezTo>
                  <a:cubicBezTo>
                    <a:pt x="65" y="412"/>
                    <a:pt x="55" y="361"/>
                    <a:pt x="43" y="311"/>
                  </a:cubicBezTo>
                  <a:cubicBezTo>
                    <a:pt x="36" y="284"/>
                    <a:pt x="27" y="258"/>
                    <a:pt x="19" y="232"/>
                  </a:cubicBezTo>
                  <a:cubicBezTo>
                    <a:pt x="15" y="210"/>
                    <a:pt x="11" y="187"/>
                    <a:pt x="7" y="165"/>
                  </a:cubicBezTo>
                  <a:cubicBezTo>
                    <a:pt x="0" y="126"/>
                    <a:pt x="8" y="89"/>
                    <a:pt x="23" y="52"/>
                  </a:cubicBezTo>
                  <a:cubicBezTo>
                    <a:pt x="62" y="112"/>
                    <a:pt x="170" y="128"/>
                    <a:pt x="217" y="108"/>
                  </a:cubicBezTo>
                  <a:cubicBezTo>
                    <a:pt x="164" y="92"/>
                    <a:pt x="111" y="53"/>
                    <a:pt x="105" y="26"/>
                  </a:cubicBezTo>
                  <a:cubicBezTo>
                    <a:pt x="166" y="81"/>
                    <a:pt x="237" y="109"/>
                    <a:pt x="321" y="100"/>
                  </a:cubicBezTo>
                  <a:cubicBezTo>
                    <a:pt x="283" y="85"/>
                    <a:pt x="254" y="60"/>
                    <a:pt x="239" y="21"/>
                  </a:cubicBezTo>
                  <a:cubicBezTo>
                    <a:pt x="302" y="99"/>
                    <a:pt x="403" y="98"/>
                    <a:pt x="450" y="77"/>
                  </a:cubicBezTo>
                  <a:cubicBezTo>
                    <a:pt x="399" y="67"/>
                    <a:pt x="382" y="34"/>
                    <a:pt x="374" y="0"/>
                  </a:cubicBezTo>
                  <a:cubicBezTo>
                    <a:pt x="383" y="11"/>
                    <a:pt x="392" y="21"/>
                    <a:pt x="404" y="28"/>
                  </a:cubicBezTo>
                  <a:cubicBezTo>
                    <a:pt x="419" y="40"/>
                    <a:pt x="436" y="48"/>
                    <a:pt x="454" y="54"/>
                  </a:cubicBezTo>
                  <a:cubicBezTo>
                    <a:pt x="486" y="66"/>
                    <a:pt x="514" y="85"/>
                    <a:pt x="531" y="117"/>
                  </a:cubicBezTo>
                  <a:cubicBezTo>
                    <a:pt x="536" y="126"/>
                    <a:pt x="541" y="136"/>
                    <a:pt x="546" y="146"/>
                  </a:cubicBezTo>
                  <a:cubicBezTo>
                    <a:pt x="567" y="183"/>
                    <a:pt x="567" y="225"/>
                    <a:pt x="571" y="266"/>
                  </a:cubicBezTo>
                  <a:cubicBezTo>
                    <a:pt x="572" y="279"/>
                    <a:pt x="573" y="292"/>
                    <a:pt x="574" y="308"/>
                  </a:cubicBezTo>
                  <a:cubicBezTo>
                    <a:pt x="589" y="291"/>
                    <a:pt x="602" y="275"/>
                    <a:pt x="625" y="276"/>
                  </a:cubicBezTo>
                  <a:cubicBezTo>
                    <a:pt x="622" y="289"/>
                    <a:pt x="622" y="302"/>
                    <a:pt x="624" y="314"/>
                  </a:cubicBezTo>
                  <a:cubicBezTo>
                    <a:pt x="626" y="321"/>
                    <a:pt x="625" y="325"/>
                    <a:pt x="618" y="328"/>
                  </a:cubicBezTo>
                  <a:cubicBezTo>
                    <a:pt x="609" y="332"/>
                    <a:pt x="601" y="336"/>
                    <a:pt x="596" y="345"/>
                  </a:cubicBezTo>
                  <a:cubicBezTo>
                    <a:pt x="584" y="365"/>
                    <a:pt x="580" y="386"/>
                    <a:pt x="593" y="409"/>
                  </a:cubicBezTo>
                  <a:cubicBezTo>
                    <a:pt x="627" y="455"/>
                    <a:pt x="627" y="455"/>
                    <a:pt x="627" y="455"/>
                  </a:cubicBezTo>
                  <a:cubicBezTo>
                    <a:pt x="627" y="460"/>
                    <a:pt x="622" y="464"/>
                    <a:pt x="617" y="467"/>
                  </a:cubicBezTo>
                  <a:cubicBezTo>
                    <a:pt x="594" y="473"/>
                    <a:pt x="594" y="473"/>
                    <a:pt x="594" y="473"/>
                  </a:cubicBezTo>
                  <a:cubicBezTo>
                    <a:pt x="594" y="473"/>
                    <a:pt x="594" y="473"/>
                    <a:pt x="595" y="473"/>
                  </a:cubicBezTo>
                  <a:cubicBezTo>
                    <a:pt x="593" y="484"/>
                    <a:pt x="596" y="496"/>
                    <a:pt x="590" y="507"/>
                  </a:cubicBezTo>
                  <a:cubicBezTo>
                    <a:pt x="587" y="511"/>
                    <a:pt x="586" y="517"/>
                    <a:pt x="587" y="522"/>
                  </a:cubicBezTo>
                  <a:cubicBezTo>
                    <a:pt x="580" y="553"/>
                    <a:pt x="574" y="584"/>
                    <a:pt x="561" y="613"/>
                  </a:cubicBezTo>
                  <a:cubicBezTo>
                    <a:pt x="555" y="624"/>
                    <a:pt x="550" y="635"/>
                    <a:pt x="545" y="646"/>
                  </a:cubicBezTo>
                  <a:cubicBezTo>
                    <a:pt x="542" y="650"/>
                    <a:pt x="542" y="650"/>
                    <a:pt x="542" y="650"/>
                  </a:cubicBezTo>
                  <a:cubicBezTo>
                    <a:pt x="542" y="652"/>
                    <a:pt x="541" y="654"/>
                    <a:pt x="540" y="656"/>
                  </a:cubicBezTo>
                  <a:cubicBezTo>
                    <a:pt x="540" y="656"/>
                    <a:pt x="557" y="715"/>
                    <a:pt x="358" y="747"/>
                  </a:cubicBezTo>
                  <a:cubicBezTo>
                    <a:pt x="241" y="770"/>
                    <a:pt x="189" y="681"/>
                    <a:pt x="189" y="681"/>
                  </a:cubicBezTo>
                  <a:close/>
                  <a:moveTo>
                    <a:pt x="156" y="219"/>
                  </a:moveTo>
                  <a:cubicBezTo>
                    <a:pt x="149" y="224"/>
                    <a:pt x="145" y="230"/>
                    <a:pt x="143" y="238"/>
                  </a:cubicBezTo>
                  <a:cubicBezTo>
                    <a:pt x="137" y="260"/>
                    <a:pt x="141" y="280"/>
                    <a:pt x="153" y="298"/>
                  </a:cubicBezTo>
                  <a:cubicBezTo>
                    <a:pt x="158" y="306"/>
                    <a:pt x="165" y="313"/>
                    <a:pt x="175" y="311"/>
                  </a:cubicBezTo>
                  <a:cubicBezTo>
                    <a:pt x="185" y="309"/>
                    <a:pt x="189" y="300"/>
                    <a:pt x="192" y="292"/>
                  </a:cubicBezTo>
                  <a:cubicBezTo>
                    <a:pt x="196" y="278"/>
                    <a:pt x="194" y="265"/>
                    <a:pt x="192" y="252"/>
                  </a:cubicBezTo>
                  <a:moveTo>
                    <a:pt x="180" y="169"/>
                  </a:moveTo>
                  <a:cubicBezTo>
                    <a:pt x="160" y="164"/>
                    <a:pt x="139" y="159"/>
                    <a:pt x="118" y="159"/>
                  </a:cubicBezTo>
                  <a:cubicBezTo>
                    <a:pt x="109" y="159"/>
                    <a:pt x="98" y="155"/>
                    <a:pt x="93" y="161"/>
                  </a:cubicBezTo>
                  <a:cubicBezTo>
                    <a:pt x="88" y="165"/>
                    <a:pt x="88" y="175"/>
                    <a:pt x="87" y="183"/>
                  </a:cubicBezTo>
                  <a:cubicBezTo>
                    <a:pt x="86" y="189"/>
                    <a:pt x="85" y="194"/>
                    <a:pt x="83" y="200"/>
                  </a:cubicBezTo>
                  <a:moveTo>
                    <a:pt x="292" y="409"/>
                  </a:moveTo>
                  <a:cubicBezTo>
                    <a:pt x="292" y="409"/>
                    <a:pt x="292" y="409"/>
                    <a:pt x="292" y="409"/>
                  </a:cubicBezTo>
                  <a:cubicBezTo>
                    <a:pt x="285" y="409"/>
                    <a:pt x="279" y="408"/>
                    <a:pt x="273" y="409"/>
                  </a:cubicBezTo>
                  <a:cubicBezTo>
                    <a:pt x="264" y="410"/>
                    <a:pt x="262" y="406"/>
                    <a:pt x="262" y="398"/>
                  </a:cubicBezTo>
                  <a:cubicBezTo>
                    <a:pt x="263" y="356"/>
                    <a:pt x="263" y="313"/>
                    <a:pt x="263" y="271"/>
                  </a:cubicBezTo>
                  <a:cubicBezTo>
                    <a:pt x="263" y="262"/>
                    <a:pt x="266" y="254"/>
                    <a:pt x="265" y="246"/>
                  </a:cubicBezTo>
                  <a:cubicBezTo>
                    <a:pt x="264" y="243"/>
                    <a:pt x="265" y="240"/>
                    <a:pt x="261" y="240"/>
                  </a:cubicBezTo>
                  <a:cubicBezTo>
                    <a:pt x="257" y="239"/>
                    <a:pt x="257" y="242"/>
                    <a:pt x="256" y="245"/>
                  </a:cubicBezTo>
                  <a:cubicBezTo>
                    <a:pt x="253" y="269"/>
                    <a:pt x="250" y="293"/>
                    <a:pt x="247" y="318"/>
                  </a:cubicBezTo>
                  <a:cubicBezTo>
                    <a:pt x="244" y="341"/>
                    <a:pt x="241" y="365"/>
                    <a:pt x="239" y="388"/>
                  </a:cubicBezTo>
                  <a:cubicBezTo>
                    <a:pt x="238" y="402"/>
                    <a:pt x="236" y="416"/>
                    <a:pt x="240" y="430"/>
                  </a:cubicBezTo>
                  <a:cubicBezTo>
                    <a:pt x="242" y="436"/>
                    <a:pt x="245" y="438"/>
                    <a:pt x="251" y="436"/>
                  </a:cubicBezTo>
                  <a:cubicBezTo>
                    <a:pt x="272" y="432"/>
                    <a:pt x="294" y="427"/>
                    <a:pt x="315" y="423"/>
                  </a:cubicBezTo>
                  <a:cubicBezTo>
                    <a:pt x="320" y="422"/>
                    <a:pt x="323" y="419"/>
                    <a:pt x="323" y="414"/>
                  </a:cubicBezTo>
                  <a:cubicBezTo>
                    <a:pt x="323" y="410"/>
                    <a:pt x="318" y="409"/>
                    <a:pt x="315" y="409"/>
                  </a:cubicBezTo>
                  <a:cubicBezTo>
                    <a:pt x="307" y="408"/>
                    <a:pt x="299" y="409"/>
                    <a:pt x="292" y="409"/>
                  </a:cubicBezTo>
                  <a:close/>
                  <a:moveTo>
                    <a:pt x="288" y="531"/>
                  </a:moveTo>
                  <a:cubicBezTo>
                    <a:pt x="303" y="532"/>
                    <a:pt x="321" y="530"/>
                    <a:pt x="339" y="527"/>
                  </a:cubicBezTo>
                  <a:cubicBezTo>
                    <a:pt x="368" y="522"/>
                    <a:pt x="395" y="515"/>
                    <a:pt x="418" y="495"/>
                  </a:cubicBezTo>
                  <a:cubicBezTo>
                    <a:pt x="423" y="491"/>
                    <a:pt x="428" y="487"/>
                    <a:pt x="423" y="480"/>
                  </a:cubicBezTo>
                  <a:cubicBezTo>
                    <a:pt x="419" y="473"/>
                    <a:pt x="413" y="476"/>
                    <a:pt x="408" y="479"/>
                  </a:cubicBezTo>
                  <a:cubicBezTo>
                    <a:pt x="370" y="498"/>
                    <a:pt x="330" y="506"/>
                    <a:pt x="289" y="510"/>
                  </a:cubicBezTo>
                  <a:cubicBezTo>
                    <a:pt x="277" y="511"/>
                    <a:pt x="265" y="512"/>
                    <a:pt x="253" y="512"/>
                  </a:cubicBezTo>
                  <a:cubicBezTo>
                    <a:pt x="248" y="512"/>
                    <a:pt x="243" y="514"/>
                    <a:pt x="243" y="521"/>
                  </a:cubicBezTo>
                  <a:cubicBezTo>
                    <a:pt x="243" y="527"/>
                    <a:pt x="247" y="528"/>
                    <a:pt x="252" y="529"/>
                  </a:cubicBezTo>
                  <a:cubicBezTo>
                    <a:pt x="263" y="531"/>
                    <a:pt x="274" y="531"/>
                    <a:pt x="288" y="531"/>
                  </a:cubicBezTo>
                  <a:close/>
                  <a:moveTo>
                    <a:pt x="357" y="231"/>
                  </a:moveTo>
                  <a:cubicBezTo>
                    <a:pt x="357" y="248"/>
                    <a:pt x="363" y="266"/>
                    <a:pt x="373" y="277"/>
                  </a:cubicBezTo>
                  <a:cubicBezTo>
                    <a:pt x="385" y="291"/>
                    <a:pt x="400" y="289"/>
                    <a:pt x="407" y="272"/>
                  </a:cubicBezTo>
                  <a:cubicBezTo>
                    <a:pt x="413" y="258"/>
                    <a:pt x="412" y="244"/>
                    <a:pt x="408" y="229"/>
                  </a:cubicBezTo>
                  <a:cubicBezTo>
                    <a:pt x="406" y="219"/>
                    <a:pt x="401" y="209"/>
                    <a:pt x="394" y="201"/>
                  </a:cubicBezTo>
                  <a:cubicBezTo>
                    <a:pt x="383" y="190"/>
                    <a:pt x="370" y="192"/>
                    <a:pt x="363" y="206"/>
                  </a:cubicBezTo>
                  <a:cubicBezTo>
                    <a:pt x="359" y="213"/>
                    <a:pt x="357" y="222"/>
                    <a:pt x="357" y="231"/>
                  </a:cubicBezTo>
                  <a:close/>
                  <a:moveTo>
                    <a:pt x="388" y="164"/>
                  </a:moveTo>
                  <a:cubicBezTo>
                    <a:pt x="400" y="165"/>
                    <a:pt x="412" y="166"/>
                    <a:pt x="424" y="167"/>
                  </a:cubicBezTo>
                  <a:cubicBezTo>
                    <a:pt x="428" y="167"/>
                    <a:pt x="430" y="166"/>
                    <a:pt x="430" y="161"/>
                  </a:cubicBezTo>
                  <a:cubicBezTo>
                    <a:pt x="429" y="150"/>
                    <a:pt x="428" y="139"/>
                    <a:pt x="428" y="128"/>
                  </a:cubicBezTo>
                  <a:cubicBezTo>
                    <a:pt x="427" y="122"/>
                    <a:pt x="425" y="121"/>
                    <a:pt x="419" y="122"/>
                  </a:cubicBezTo>
                  <a:cubicBezTo>
                    <a:pt x="393" y="127"/>
                    <a:pt x="366" y="132"/>
                    <a:pt x="340" y="141"/>
                  </a:cubicBezTo>
                  <a:cubicBezTo>
                    <a:pt x="324" y="146"/>
                    <a:pt x="324" y="146"/>
                    <a:pt x="327" y="163"/>
                  </a:cubicBezTo>
                  <a:cubicBezTo>
                    <a:pt x="328" y="167"/>
                    <a:pt x="330" y="170"/>
                    <a:pt x="336" y="168"/>
                  </a:cubicBezTo>
                  <a:cubicBezTo>
                    <a:pt x="353" y="165"/>
                    <a:pt x="371" y="163"/>
                    <a:pt x="388" y="164"/>
                  </a:cubicBez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77" name="Google Shape;477;p24"/>
            <p:cNvSpPr/>
            <p:nvPr/>
          </p:nvSpPr>
          <p:spPr>
            <a:xfrm>
              <a:off x="8320088" y="5140326"/>
              <a:ext cx="642937" cy="771525"/>
            </a:xfrm>
            <a:custGeom>
              <a:avLst/>
              <a:gdLst/>
              <a:ahLst/>
              <a:cxnLst/>
              <a:rect l="l" t="t" r="r" b="b"/>
              <a:pathLst>
                <a:path w="289" h="347" extrusionOk="0">
                  <a:moveTo>
                    <a:pt x="57" y="324"/>
                  </a:moveTo>
                  <a:cubicBezTo>
                    <a:pt x="45" y="319"/>
                    <a:pt x="32" y="314"/>
                    <a:pt x="20" y="308"/>
                  </a:cubicBezTo>
                  <a:cubicBezTo>
                    <a:pt x="3" y="300"/>
                    <a:pt x="0" y="290"/>
                    <a:pt x="12" y="274"/>
                  </a:cubicBezTo>
                  <a:cubicBezTo>
                    <a:pt x="15" y="271"/>
                    <a:pt x="15" y="269"/>
                    <a:pt x="14" y="265"/>
                  </a:cubicBezTo>
                  <a:cubicBezTo>
                    <a:pt x="12" y="260"/>
                    <a:pt x="10" y="254"/>
                    <a:pt x="8" y="248"/>
                  </a:cubicBezTo>
                  <a:cubicBezTo>
                    <a:pt x="5" y="237"/>
                    <a:pt x="6" y="227"/>
                    <a:pt x="12" y="217"/>
                  </a:cubicBezTo>
                  <a:cubicBezTo>
                    <a:pt x="17" y="209"/>
                    <a:pt x="19" y="200"/>
                    <a:pt x="18" y="190"/>
                  </a:cubicBezTo>
                  <a:cubicBezTo>
                    <a:pt x="16" y="179"/>
                    <a:pt x="25" y="170"/>
                    <a:pt x="32" y="162"/>
                  </a:cubicBezTo>
                  <a:cubicBezTo>
                    <a:pt x="43" y="149"/>
                    <a:pt x="44" y="149"/>
                    <a:pt x="35" y="135"/>
                  </a:cubicBezTo>
                  <a:cubicBezTo>
                    <a:pt x="15" y="105"/>
                    <a:pt x="14" y="73"/>
                    <a:pt x="24" y="40"/>
                  </a:cubicBezTo>
                  <a:cubicBezTo>
                    <a:pt x="25" y="37"/>
                    <a:pt x="25" y="33"/>
                    <a:pt x="26" y="29"/>
                  </a:cubicBezTo>
                  <a:cubicBezTo>
                    <a:pt x="27" y="27"/>
                    <a:pt x="28" y="25"/>
                    <a:pt x="27" y="22"/>
                  </a:cubicBezTo>
                  <a:cubicBezTo>
                    <a:pt x="27" y="23"/>
                    <a:pt x="27" y="23"/>
                    <a:pt x="27" y="23"/>
                  </a:cubicBezTo>
                  <a:cubicBezTo>
                    <a:pt x="29" y="23"/>
                    <a:pt x="28" y="22"/>
                    <a:pt x="29" y="21"/>
                  </a:cubicBezTo>
                  <a:cubicBezTo>
                    <a:pt x="31" y="10"/>
                    <a:pt x="37" y="4"/>
                    <a:pt x="47" y="0"/>
                  </a:cubicBezTo>
                  <a:cubicBezTo>
                    <a:pt x="53" y="7"/>
                    <a:pt x="61" y="4"/>
                    <a:pt x="68" y="7"/>
                  </a:cubicBezTo>
                  <a:cubicBezTo>
                    <a:pt x="76" y="14"/>
                    <a:pt x="87" y="17"/>
                    <a:pt x="95" y="24"/>
                  </a:cubicBezTo>
                  <a:cubicBezTo>
                    <a:pt x="106" y="34"/>
                    <a:pt x="106" y="42"/>
                    <a:pt x="94" y="52"/>
                  </a:cubicBezTo>
                  <a:cubicBezTo>
                    <a:pt x="90" y="56"/>
                    <a:pt x="87" y="56"/>
                    <a:pt x="84" y="51"/>
                  </a:cubicBezTo>
                  <a:cubicBezTo>
                    <a:pt x="80" y="44"/>
                    <a:pt x="77" y="36"/>
                    <a:pt x="69" y="31"/>
                  </a:cubicBezTo>
                  <a:cubicBezTo>
                    <a:pt x="70" y="33"/>
                    <a:pt x="69" y="35"/>
                    <a:pt x="70" y="36"/>
                  </a:cubicBezTo>
                  <a:cubicBezTo>
                    <a:pt x="83" y="59"/>
                    <a:pt x="91" y="83"/>
                    <a:pt x="97" y="109"/>
                  </a:cubicBezTo>
                  <a:cubicBezTo>
                    <a:pt x="99" y="115"/>
                    <a:pt x="103" y="118"/>
                    <a:pt x="109" y="120"/>
                  </a:cubicBezTo>
                  <a:cubicBezTo>
                    <a:pt x="143" y="135"/>
                    <a:pt x="176" y="149"/>
                    <a:pt x="210" y="163"/>
                  </a:cubicBezTo>
                  <a:cubicBezTo>
                    <a:pt x="214" y="165"/>
                    <a:pt x="218" y="167"/>
                    <a:pt x="221" y="165"/>
                  </a:cubicBezTo>
                  <a:cubicBezTo>
                    <a:pt x="224" y="162"/>
                    <a:pt x="221" y="158"/>
                    <a:pt x="220" y="155"/>
                  </a:cubicBezTo>
                  <a:cubicBezTo>
                    <a:pt x="212" y="130"/>
                    <a:pt x="205" y="105"/>
                    <a:pt x="203" y="79"/>
                  </a:cubicBezTo>
                  <a:cubicBezTo>
                    <a:pt x="202" y="66"/>
                    <a:pt x="205" y="58"/>
                    <a:pt x="217" y="51"/>
                  </a:cubicBezTo>
                  <a:cubicBezTo>
                    <a:pt x="224" y="48"/>
                    <a:pt x="231" y="46"/>
                    <a:pt x="238" y="45"/>
                  </a:cubicBezTo>
                  <a:cubicBezTo>
                    <a:pt x="244" y="52"/>
                    <a:pt x="247" y="61"/>
                    <a:pt x="251" y="69"/>
                  </a:cubicBezTo>
                  <a:cubicBezTo>
                    <a:pt x="254" y="76"/>
                    <a:pt x="255" y="84"/>
                    <a:pt x="263" y="89"/>
                  </a:cubicBezTo>
                  <a:cubicBezTo>
                    <a:pt x="262" y="94"/>
                    <a:pt x="263" y="98"/>
                    <a:pt x="265" y="102"/>
                  </a:cubicBezTo>
                  <a:cubicBezTo>
                    <a:pt x="273" y="122"/>
                    <a:pt x="281" y="142"/>
                    <a:pt x="286" y="163"/>
                  </a:cubicBezTo>
                  <a:cubicBezTo>
                    <a:pt x="288" y="174"/>
                    <a:pt x="289" y="184"/>
                    <a:pt x="285" y="195"/>
                  </a:cubicBezTo>
                  <a:cubicBezTo>
                    <a:pt x="279" y="214"/>
                    <a:pt x="279" y="235"/>
                    <a:pt x="280" y="256"/>
                  </a:cubicBezTo>
                  <a:cubicBezTo>
                    <a:pt x="280" y="268"/>
                    <a:pt x="281" y="269"/>
                    <a:pt x="269" y="268"/>
                  </a:cubicBezTo>
                  <a:cubicBezTo>
                    <a:pt x="223" y="267"/>
                    <a:pt x="181" y="281"/>
                    <a:pt x="145" y="309"/>
                  </a:cubicBezTo>
                  <a:cubicBezTo>
                    <a:pt x="129" y="322"/>
                    <a:pt x="125" y="318"/>
                    <a:pt x="133" y="341"/>
                  </a:cubicBezTo>
                  <a:cubicBezTo>
                    <a:pt x="134" y="342"/>
                    <a:pt x="134" y="345"/>
                    <a:pt x="134" y="347"/>
                  </a:cubicBezTo>
                  <a:cubicBezTo>
                    <a:pt x="123" y="346"/>
                    <a:pt x="113" y="340"/>
                    <a:pt x="102" y="339"/>
                  </a:cubicBezTo>
                  <a:cubicBezTo>
                    <a:pt x="87" y="332"/>
                    <a:pt x="72" y="328"/>
                    <a:pt x="57" y="324"/>
                  </a:cubicBez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78" name="Google Shape;478;p24"/>
            <p:cNvSpPr/>
            <p:nvPr/>
          </p:nvSpPr>
          <p:spPr>
            <a:xfrm>
              <a:off x="8315325" y="7480301"/>
              <a:ext cx="987425" cy="595313"/>
            </a:xfrm>
            <a:custGeom>
              <a:avLst/>
              <a:gdLst/>
              <a:ahLst/>
              <a:cxnLst/>
              <a:rect l="l" t="t" r="r" b="b"/>
              <a:pathLst>
                <a:path w="444" h="268" extrusionOk="0">
                  <a:moveTo>
                    <a:pt x="1" y="256"/>
                  </a:moveTo>
                  <a:cubicBezTo>
                    <a:pt x="1" y="245"/>
                    <a:pt x="1" y="234"/>
                    <a:pt x="1" y="223"/>
                  </a:cubicBezTo>
                  <a:cubicBezTo>
                    <a:pt x="0" y="215"/>
                    <a:pt x="3" y="214"/>
                    <a:pt x="10" y="214"/>
                  </a:cubicBezTo>
                  <a:cubicBezTo>
                    <a:pt x="28" y="214"/>
                    <a:pt x="46" y="214"/>
                    <a:pt x="64" y="214"/>
                  </a:cubicBezTo>
                  <a:cubicBezTo>
                    <a:pt x="71" y="214"/>
                    <a:pt x="75" y="213"/>
                    <a:pt x="72" y="204"/>
                  </a:cubicBezTo>
                  <a:cubicBezTo>
                    <a:pt x="70" y="199"/>
                    <a:pt x="70" y="193"/>
                    <a:pt x="69" y="188"/>
                  </a:cubicBezTo>
                  <a:cubicBezTo>
                    <a:pt x="100" y="200"/>
                    <a:pt x="120" y="178"/>
                    <a:pt x="144" y="164"/>
                  </a:cubicBezTo>
                  <a:cubicBezTo>
                    <a:pt x="129" y="162"/>
                    <a:pt x="116" y="159"/>
                    <a:pt x="103" y="158"/>
                  </a:cubicBezTo>
                  <a:cubicBezTo>
                    <a:pt x="90" y="158"/>
                    <a:pt x="77" y="152"/>
                    <a:pt x="63" y="155"/>
                  </a:cubicBezTo>
                  <a:cubicBezTo>
                    <a:pt x="59" y="148"/>
                    <a:pt x="57" y="140"/>
                    <a:pt x="57" y="131"/>
                  </a:cubicBezTo>
                  <a:cubicBezTo>
                    <a:pt x="77" y="129"/>
                    <a:pt x="90" y="114"/>
                    <a:pt x="108" y="106"/>
                  </a:cubicBezTo>
                  <a:cubicBezTo>
                    <a:pt x="87" y="103"/>
                    <a:pt x="68" y="100"/>
                    <a:pt x="49" y="97"/>
                  </a:cubicBezTo>
                  <a:cubicBezTo>
                    <a:pt x="43" y="82"/>
                    <a:pt x="42" y="66"/>
                    <a:pt x="38" y="50"/>
                  </a:cubicBezTo>
                  <a:cubicBezTo>
                    <a:pt x="33" y="34"/>
                    <a:pt x="30" y="17"/>
                    <a:pt x="27" y="0"/>
                  </a:cubicBezTo>
                  <a:cubicBezTo>
                    <a:pt x="56" y="1"/>
                    <a:pt x="83" y="6"/>
                    <a:pt x="112" y="10"/>
                  </a:cubicBezTo>
                  <a:cubicBezTo>
                    <a:pt x="142" y="13"/>
                    <a:pt x="172" y="17"/>
                    <a:pt x="202" y="21"/>
                  </a:cubicBezTo>
                  <a:cubicBezTo>
                    <a:pt x="232" y="24"/>
                    <a:pt x="263" y="28"/>
                    <a:pt x="293" y="32"/>
                  </a:cubicBezTo>
                  <a:cubicBezTo>
                    <a:pt x="324" y="35"/>
                    <a:pt x="354" y="39"/>
                    <a:pt x="385" y="43"/>
                  </a:cubicBezTo>
                  <a:cubicBezTo>
                    <a:pt x="404" y="45"/>
                    <a:pt x="422" y="47"/>
                    <a:pt x="440" y="49"/>
                  </a:cubicBezTo>
                  <a:cubicBezTo>
                    <a:pt x="442" y="49"/>
                    <a:pt x="443" y="50"/>
                    <a:pt x="444" y="52"/>
                  </a:cubicBezTo>
                  <a:cubicBezTo>
                    <a:pt x="444" y="56"/>
                    <a:pt x="440" y="57"/>
                    <a:pt x="437" y="58"/>
                  </a:cubicBezTo>
                  <a:cubicBezTo>
                    <a:pt x="323" y="126"/>
                    <a:pt x="208" y="194"/>
                    <a:pt x="94" y="261"/>
                  </a:cubicBezTo>
                  <a:cubicBezTo>
                    <a:pt x="91" y="263"/>
                    <a:pt x="87" y="265"/>
                    <a:pt x="86" y="268"/>
                  </a:cubicBezTo>
                  <a:lnTo>
                    <a:pt x="1" y="256"/>
                  </a:lnTo>
                  <a:close/>
                  <a:moveTo>
                    <a:pt x="102" y="134"/>
                  </a:moveTo>
                  <a:cubicBezTo>
                    <a:pt x="102" y="135"/>
                    <a:pt x="102" y="136"/>
                    <a:pt x="103" y="137"/>
                  </a:cubicBezTo>
                  <a:cubicBezTo>
                    <a:pt x="120" y="139"/>
                    <a:pt x="138" y="141"/>
                    <a:pt x="156" y="143"/>
                  </a:cubicBezTo>
                  <a:cubicBezTo>
                    <a:pt x="163" y="144"/>
                    <a:pt x="170" y="148"/>
                    <a:pt x="177" y="144"/>
                  </a:cubicBezTo>
                  <a:cubicBezTo>
                    <a:pt x="190" y="136"/>
                    <a:pt x="202" y="128"/>
                    <a:pt x="217" y="119"/>
                  </a:cubicBezTo>
                  <a:cubicBezTo>
                    <a:pt x="200" y="117"/>
                    <a:pt x="185" y="115"/>
                    <a:pt x="170" y="113"/>
                  </a:cubicBezTo>
                  <a:cubicBezTo>
                    <a:pt x="161" y="112"/>
                    <a:pt x="150" y="108"/>
                    <a:pt x="142" y="111"/>
                  </a:cubicBezTo>
                  <a:cubicBezTo>
                    <a:pt x="128" y="116"/>
                    <a:pt x="115" y="126"/>
                    <a:pt x="102" y="134"/>
                  </a:cubicBezTo>
                  <a:close/>
                  <a:moveTo>
                    <a:pt x="279" y="83"/>
                  </a:moveTo>
                  <a:cubicBezTo>
                    <a:pt x="279" y="82"/>
                    <a:pt x="279" y="82"/>
                    <a:pt x="279" y="81"/>
                  </a:cubicBezTo>
                  <a:cubicBezTo>
                    <a:pt x="264" y="79"/>
                    <a:pt x="249" y="77"/>
                    <a:pt x="234" y="75"/>
                  </a:cubicBezTo>
                  <a:cubicBezTo>
                    <a:pt x="224" y="74"/>
                    <a:pt x="214" y="70"/>
                    <a:pt x="204" y="75"/>
                  </a:cubicBezTo>
                  <a:cubicBezTo>
                    <a:pt x="192" y="81"/>
                    <a:pt x="181" y="89"/>
                    <a:pt x="168" y="97"/>
                  </a:cubicBezTo>
                  <a:cubicBezTo>
                    <a:pt x="193" y="100"/>
                    <a:pt x="216" y="103"/>
                    <a:pt x="239" y="106"/>
                  </a:cubicBezTo>
                  <a:cubicBezTo>
                    <a:pt x="241" y="107"/>
                    <a:pt x="243" y="105"/>
                    <a:pt x="244" y="104"/>
                  </a:cubicBezTo>
                  <a:cubicBezTo>
                    <a:pt x="256" y="97"/>
                    <a:pt x="268" y="90"/>
                    <a:pt x="279" y="83"/>
                  </a:cubicBezTo>
                  <a:close/>
                  <a:moveTo>
                    <a:pt x="52" y="84"/>
                  </a:moveTo>
                  <a:cubicBezTo>
                    <a:pt x="70" y="87"/>
                    <a:pt x="85" y="89"/>
                    <a:pt x="100" y="91"/>
                  </a:cubicBezTo>
                  <a:cubicBezTo>
                    <a:pt x="112" y="92"/>
                    <a:pt x="123" y="96"/>
                    <a:pt x="135" y="88"/>
                  </a:cubicBezTo>
                  <a:cubicBezTo>
                    <a:pt x="142" y="82"/>
                    <a:pt x="151" y="78"/>
                    <a:pt x="159" y="73"/>
                  </a:cubicBezTo>
                  <a:cubicBezTo>
                    <a:pt x="161" y="72"/>
                    <a:pt x="164" y="72"/>
                    <a:pt x="163" y="69"/>
                  </a:cubicBezTo>
                  <a:cubicBezTo>
                    <a:pt x="162" y="66"/>
                    <a:pt x="159" y="67"/>
                    <a:pt x="157" y="67"/>
                  </a:cubicBezTo>
                  <a:cubicBezTo>
                    <a:pt x="143" y="66"/>
                    <a:pt x="128" y="63"/>
                    <a:pt x="113" y="61"/>
                  </a:cubicBezTo>
                  <a:cubicBezTo>
                    <a:pt x="105" y="60"/>
                    <a:pt x="96" y="59"/>
                    <a:pt x="88" y="63"/>
                  </a:cubicBezTo>
                  <a:cubicBezTo>
                    <a:pt x="77" y="70"/>
                    <a:pt x="66" y="76"/>
                    <a:pt x="52" y="84"/>
                  </a:cubicBezTo>
                  <a:close/>
                </a:path>
              </a:pathLst>
            </a:custGeom>
            <a:solidFill>
              <a:srgbClr val="9A9A9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79" name="Google Shape;479;p24"/>
            <p:cNvSpPr/>
            <p:nvPr/>
          </p:nvSpPr>
          <p:spPr>
            <a:xfrm>
              <a:off x="8867775" y="7115176"/>
              <a:ext cx="762000" cy="361950"/>
            </a:xfrm>
            <a:custGeom>
              <a:avLst/>
              <a:gdLst/>
              <a:ahLst/>
              <a:cxnLst/>
              <a:rect l="l" t="t" r="r" b="b"/>
              <a:pathLst>
                <a:path w="343" h="163" extrusionOk="0">
                  <a:moveTo>
                    <a:pt x="84" y="140"/>
                  </a:moveTo>
                  <a:cubicBezTo>
                    <a:pt x="56" y="137"/>
                    <a:pt x="28" y="134"/>
                    <a:pt x="0" y="132"/>
                  </a:cubicBezTo>
                  <a:cubicBezTo>
                    <a:pt x="0" y="124"/>
                    <a:pt x="1" y="116"/>
                    <a:pt x="1" y="108"/>
                  </a:cubicBezTo>
                  <a:cubicBezTo>
                    <a:pt x="1" y="108"/>
                    <a:pt x="2" y="108"/>
                    <a:pt x="2" y="108"/>
                  </a:cubicBezTo>
                  <a:cubicBezTo>
                    <a:pt x="2" y="107"/>
                    <a:pt x="1" y="107"/>
                    <a:pt x="1" y="106"/>
                  </a:cubicBezTo>
                  <a:cubicBezTo>
                    <a:pt x="1" y="86"/>
                    <a:pt x="1" y="66"/>
                    <a:pt x="1" y="46"/>
                  </a:cubicBezTo>
                  <a:cubicBezTo>
                    <a:pt x="3" y="44"/>
                    <a:pt x="3" y="43"/>
                    <a:pt x="1" y="42"/>
                  </a:cubicBezTo>
                  <a:cubicBezTo>
                    <a:pt x="1" y="38"/>
                    <a:pt x="1" y="34"/>
                    <a:pt x="1" y="30"/>
                  </a:cubicBezTo>
                  <a:cubicBezTo>
                    <a:pt x="3" y="28"/>
                    <a:pt x="3" y="27"/>
                    <a:pt x="1" y="26"/>
                  </a:cubicBezTo>
                  <a:cubicBezTo>
                    <a:pt x="1" y="24"/>
                    <a:pt x="1" y="23"/>
                    <a:pt x="1" y="22"/>
                  </a:cubicBezTo>
                  <a:cubicBezTo>
                    <a:pt x="3" y="18"/>
                    <a:pt x="3" y="15"/>
                    <a:pt x="1" y="11"/>
                  </a:cubicBezTo>
                  <a:cubicBezTo>
                    <a:pt x="1" y="8"/>
                    <a:pt x="1" y="5"/>
                    <a:pt x="1" y="1"/>
                  </a:cubicBezTo>
                  <a:cubicBezTo>
                    <a:pt x="9" y="4"/>
                    <a:pt x="17" y="8"/>
                    <a:pt x="26" y="8"/>
                  </a:cubicBezTo>
                  <a:cubicBezTo>
                    <a:pt x="28" y="8"/>
                    <a:pt x="31" y="10"/>
                    <a:pt x="32" y="12"/>
                  </a:cubicBezTo>
                  <a:cubicBezTo>
                    <a:pt x="36" y="22"/>
                    <a:pt x="44" y="19"/>
                    <a:pt x="52" y="19"/>
                  </a:cubicBezTo>
                  <a:cubicBezTo>
                    <a:pt x="103" y="19"/>
                    <a:pt x="154" y="19"/>
                    <a:pt x="206" y="20"/>
                  </a:cubicBezTo>
                  <a:cubicBezTo>
                    <a:pt x="212" y="20"/>
                    <a:pt x="217" y="19"/>
                    <a:pt x="220" y="13"/>
                  </a:cubicBezTo>
                  <a:cubicBezTo>
                    <a:pt x="222" y="9"/>
                    <a:pt x="226" y="7"/>
                    <a:pt x="231" y="7"/>
                  </a:cubicBezTo>
                  <a:cubicBezTo>
                    <a:pt x="235" y="8"/>
                    <a:pt x="239" y="7"/>
                    <a:pt x="243" y="6"/>
                  </a:cubicBezTo>
                  <a:cubicBezTo>
                    <a:pt x="251" y="3"/>
                    <a:pt x="257" y="8"/>
                    <a:pt x="258" y="16"/>
                  </a:cubicBezTo>
                  <a:cubicBezTo>
                    <a:pt x="258" y="21"/>
                    <a:pt x="260" y="19"/>
                    <a:pt x="262" y="19"/>
                  </a:cubicBezTo>
                  <a:cubicBezTo>
                    <a:pt x="284" y="19"/>
                    <a:pt x="306" y="19"/>
                    <a:pt x="328" y="19"/>
                  </a:cubicBezTo>
                  <a:cubicBezTo>
                    <a:pt x="334" y="19"/>
                    <a:pt x="335" y="15"/>
                    <a:pt x="337" y="11"/>
                  </a:cubicBezTo>
                  <a:cubicBezTo>
                    <a:pt x="339" y="7"/>
                    <a:pt x="336" y="0"/>
                    <a:pt x="343" y="0"/>
                  </a:cubicBezTo>
                  <a:cubicBezTo>
                    <a:pt x="342" y="47"/>
                    <a:pt x="342" y="95"/>
                    <a:pt x="341" y="142"/>
                  </a:cubicBezTo>
                  <a:cubicBezTo>
                    <a:pt x="341" y="149"/>
                    <a:pt x="341" y="156"/>
                    <a:pt x="341" y="162"/>
                  </a:cubicBezTo>
                  <a:cubicBezTo>
                    <a:pt x="337" y="162"/>
                    <a:pt x="334" y="163"/>
                    <a:pt x="331" y="162"/>
                  </a:cubicBezTo>
                  <a:cubicBezTo>
                    <a:pt x="305" y="160"/>
                    <a:pt x="279" y="157"/>
                    <a:pt x="252" y="154"/>
                  </a:cubicBezTo>
                  <a:cubicBezTo>
                    <a:pt x="228" y="152"/>
                    <a:pt x="203" y="151"/>
                    <a:pt x="178" y="148"/>
                  </a:cubicBezTo>
                  <a:lnTo>
                    <a:pt x="84" y="140"/>
                  </a:lnTo>
                  <a:close/>
                </a:path>
              </a:pathLst>
            </a:custGeom>
            <a:solidFill>
              <a:srgbClr val="3136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0" name="Google Shape;480;p24"/>
            <p:cNvSpPr/>
            <p:nvPr/>
          </p:nvSpPr>
          <p:spPr>
            <a:xfrm>
              <a:off x="8470900" y="5064126"/>
              <a:ext cx="703262" cy="303213"/>
            </a:xfrm>
            <a:custGeom>
              <a:avLst/>
              <a:gdLst/>
              <a:ahLst/>
              <a:cxnLst/>
              <a:rect l="l" t="t" r="r" b="b"/>
              <a:pathLst>
                <a:path w="316" h="136" extrusionOk="0">
                  <a:moveTo>
                    <a:pt x="316" y="0"/>
                  </a:moveTo>
                  <a:cubicBezTo>
                    <a:pt x="313" y="11"/>
                    <a:pt x="310" y="22"/>
                    <a:pt x="307" y="33"/>
                  </a:cubicBezTo>
                  <a:cubicBezTo>
                    <a:pt x="305" y="35"/>
                    <a:pt x="303" y="36"/>
                    <a:pt x="302" y="39"/>
                  </a:cubicBezTo>
                  <a:cubicBezTo>
                    <a:pt x="272" y="74"/>
                    <a:pt x="238" y="105"/>
                    <a:pt x="195" y="123"/>
                  </a:cubicBezTo>
                  <a:cubicBezTo>
                    <a:pt x="187" y="118"/>
                    <a:pt x="186" y="110"/>
                    <a:pt x="183" y="103"/>
                  </a:cubicBezTo>
                  <a:cubicBezTo>
                    <a:pt x="179" y="95"/>
                    <a:pt x="176" y="86"/>
                    <a:pt x="170" y="79"/>
                  </a:cubicBezTo>
                  <a:cubicBezTo>
                    <a:pt x="161" y="71"/>
                    <a:pt x="152" y="77"/>
                    <a:pt x="143" y="80"/>
                  </a:cubicBezTo>
                  <a:cubicBezTo>
                    <a:pt x="133" y="83"/>
                    <a:pt x="127" y="91"/>
                    <a:pt x="126" y="101"/>
                  </a:cubicBezTo>
                  <a:cubicBezTo>
                    <a:pt x="126" y="113"/>
                    <a:pt x="126" y="125"/>
                    <a:pt x="128" y="136"/>
                  </a:cubicBezTo>
                  <a:cubicBezTo>
                    <a:pt x="92" y="134"/>
                    <a:pt x="61" y="121"/>
                    <a:pt x="33" y="98"/>
                  </a:cubicBezTo>
                  <a:cubicBezTo>
                    <a:pt x="35" y="95"/>
                    <a:pt x="37" y="93"/>
                    <a:pt x="38" y="90"/>
                  </a:cubicBezTo>
                  <a:cubicBezTo>
                    <a:pt x="47" y="77"/>
                    <a:pt x="47" y="63"/>
                    <a:pt x="33" y="55"/>
                  </a:cubicBezTo>
                  <a:cubicBezTo>
                    <a:pt x="22" y="48"/>
                    <a:pt x="11" y="44"/>
                    <a:pt x="0" y="41"/>
                  </a:cubicBezTo>
                  <a:cubicBezTo>
                    <a:pt x="0" y="41"/>
                    <a:pt x="91" y="76"/>
                    <a:pt x="160" y="66"/>
                  </a:cubicBezTo>
                  <a:cubicBezTo>
                    <a:pt x="238" y="55"/>
                    <a:pt x="316" y="0"/>
                    <a:pt x="316" y="0"/>
                  </a:cubicBezTo>
                  <a:close/>
                </a:path>
              </a:pathLst>
            </a:custGeom>
            <a:solidFill>
              <a:srgbClr val="E4A8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1" name="Google Shape;481;p24"/>
            <p:cNvSpPr/>
            <p:nvPr/>
          </p:nvSpPr>
          <p:spPr>
            <a:xfrm>
              <a:off x="8348663" y="7359651"/>
              <a:ext cx="1574800" cy="176213"/>
            </a:xfrm>
            <a:custGeom>
              <a:avLst/>
              <a:gdLst/>
              <a:ahLst/>
              <a:cxnLst/>
              <a:rect l="l" t="t" r="r" b="b"/>
              <a:pathLst>
                <a:path w="708" h="79" extrusionOk="0">
                  <a:moveTo>
                    <a:pt x="411" y="38"/>
                  </a:moveTo>
                  <a:cubicBezTo>
                    <a:pt x="436" y="41"/>
                    <a:pt x="461" y="42"/>
                    <a:pt x="485" y="44"/>
                  </a:cubicBezTo>
                  <a:cubicBezTo>
                    <a:pt x="512" y="47"/>
                    <a:pt x="538" y="50"/>
                    <a:pt x="564" y="52"/>
                  </a:cubicBezTo>
                  <a:cubicBezTo>
                    <a:pt x="567" y="53"/>
                    <a:pt x="570" y="52"/>
                    <a:pt x="574" y="52"/>
                  </a:cubicBezTo>
                  <a:cubicBezTo>
                    <a:pt x="592" y="54"/>
                    <a:pt x="610" y="57"/>
                    <a:pt x="629" y="58"/>
                  </a:cubicBezTo>
                  <a:cubicBezTo>
                    <a:pt x="653" y="61"/>
                    <a:pt x="677" y="63"/>
                    <a:pt x="701" y="64"/>
                  </a:cubicBezTo>
                  <a:cubicBezTo>
                    <a:pt x="708" y="65"/>
                    <a:pt x="706" y="69"/>
                    <a:pt x="707" y="73"/>
                  </a:cubicBezTo>
                  <a:cubicBezTo>
                    <a:pt x="707" y="79"/>
                    <a:pt x="703" y="79"/>
                    <a:pt x="700" y="78"/>
                  </a:cubicBezTo>
                  <a:cubicBezTo>
                    <a:pt x="661" y="75"/>
                    <a:pt x="623" y="71"/>
                    <a:pt x="584" y="67"/>
                  </a:cubicBezTo>
                  <a:cubicBezTo>
                    <a:pt x="545" y="64"/>
                    <a:pt x="505" y="60"/>
                    <a:pt x="465" y="56"/>
                  </a:cubicBezTo>
                  <a:cubicBezTo>
                    <a:pt x="418" y="52"/>
                    <a:pt x="370" y="47"/>
                    <a:pt x="322" y="43"/>
                  </a:cubicBezTo>
                  <a:cubicBezTo>
                    <a:pt x="284" y="39"/>
                    <a:pt x="245" y="36"/>
                    <a:pt x="206" y="32"/>
                  </a:cubicBezTo>
                  <a:cubicBezTo>
                    <a:pt x="158" y="28"/>
                    <a:pt x="110" y="23"/>
                    <a:pt x="62" y="19"/>
                  </a:cubicBezTo>
                  <a:cubicBezTo>
                    <a:pt x="42" y="17"/>
                    <a:pt x="22" y="16"/>
                    <a:pt x="2" y="14"/>
                  </a:cubicBezTo>
                  <a:cubicBezTo>
                    <a:pt x="1" y="9"/>
                    <a:pt x="1" y="5"/>
                    <a:pt x="0" y="0"/>
                  </a:cubicBezTo>
                  <a:cubicBezTo>
                    <a:pt x="17" y="1"/>
                    <a:pt x="33" y="3"/>
                    <a:pt x="50" y="4"/>
                  </a:cubicBezTo>
                  <a:cubicBezTo>
                    <a:pt x="86" y="7"/>
                    <a:pt x="122" y="11"/>
                    <a:pt x="158" y="14"/>
                  </a:cubicBezTo>
                  <a:cubicBezTo>
                    <a:pt x="183" y="17"/>
                    <a:pt x="208" y="19"/>
                    <a:pt x="233" y="22"/>
                  </a:cubicBezTo>
                  <a:cubicBezTo>
                    <a:pt x="261" y="24"/>
                    <a:pt x="289" y="27"/>
                    <a:pt x="317" y="30"/>
                  </a:cubicBezTo>
                  <a:lnTo>
                    <a:pt x="411" y="38"/>
                  </a:ln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2" name="Google Shape;482;p24"/>
            <p:cNvSpPr/>
            <p:nvPr/>
          </p:nvSpPr>
          <p:spPr>
            <a:xfrm>
              <a:off x="8166100" y="5189538"/>
              <a:ext cx="215900" cy="985838"/>
            </a:xfrm>
            <a:custGeom>
              <a:avLst/>
              <a:gdLst/>
              <a:ahLst/>
              <a:cxnLst/>
              <a:rect l="l" t="t" r="r" b="b"/>
              <a:pathLst>
                <a:path w="97" h="444" extrusionOk="0">
                  <a:moveTo>
                    <a:pt x="96" y="0"/>
                  </a:moveTo>
                  <a:cubicBezTo>
                    <a:pt x="97" y="3"/>
                    <a:pt x="96" y="5"/>
                    <a:pt x="95" y="7"/>
                  </a:cubicBezTo>
                  <a:cubicBezTo>
                    <a:pt x="75" y="30"/>
                    <a:pt x="58" y="56"/>
                    <a:pt x="39" y="81"/>
                  </a:cubicBezTo>
                  <a:cubicBezTo>
                    <a:pt x="37" y="84"/>
                    <a:pt x="37" y="87"/>
                    <a:pt x="39" y="89"/>
                  </a:cubicBezTo>
                  <a:cubicBezTo>
                    <a:pt x="47" y="106"/>
                    <a:pt x="55" y="122"/>
                    <a:pt x="63" y="138"/>
                  </a:cubicBezTo>
                  <a:cubicBezTo>
                    <a:pt x="66" y="146"/>
                    <a:pt x="69" y="144"/>
                    <a:pt x="74" y="139"/>
                  </a:cubicBezTo>
                  <a:cubicBezTo>
                    <a:pt x="76" y="136"/>
                    <a:pt x="80" y="133"/>
                    <a:pt x="83" y="131"/>
                  </a:cubicBezTo>
                  <a:cubicBezTo>
                    <a:pt x="85" y="130"/>
                    <a:pt x="87" y="126"/>
                    <a:pt x="89" y="129"/>
                  </a:cubicBezTo>
                  <a:cubicBezTo>
                    <a:pt x="91" y="131"/>
                    <a:pt x="90" y="134"/>
                    <a:pt x="89" y="136"/>
                  </a:cubicBezTo>
                  <a:cubicBezTo>
                    <a:pt x="84" y="141"/>
                    <a:pt x="79" y="146"/>
                    <a:pt x="75" y="152"/>
                  </a:cubicBezTo>
                  <a:cubicBezTo>
                    <a:pt x="59" y="169"/>
                    <a:pt x="45" y="187"/>
                    <a:pt x="28" y="204"/>
                  </a:cubicBezTo>
                  <a:cubicBezTo>
                    <a:pt x="18" y="215"/>
                    <a:pt x="22" y="226"/>
                    <a:pt x="24" y="237"/>
                  </a:cubicBezTo>
                  <a:cubicBezTo>
                    <a:pt x="31" y="280"/>
                    <a:pt x="38" y="324"/>
                    <a:pt x="44" y="367"/>
                  </a:cubicBezTo>
                  <a:cubicBezTo>
                    <a:pt x="47" y="389"/>
                    <a:pt x="50" y="411"/>
                    <a:pt x="53" y="432"/>
                  </a:cubicBezTo>
                  <a:cubicBezTo>
                    <a:pt x="54" y="436"/>
                    <a:pt x="52" y="439"/>
                    <a:pt x="50" y="444"/>
                  </a:cubicBezTo>
                  <a:cubicBezTo>
                    <a:pt x="41" y="433"/>
                    <a:pt x="41" y="420"/>
                    <a:pt x="38" y="409"/>
                  </a:cubicBezTo>
                  <a:cubicBezTo>
                    <a:pt x="31" y="376"/>
                    <a:pt x="25" y="343"/>
                    <a:pt x="18" y="310"/>
                  </a:cubicBezTo>
                  <a:cubicBezTo>
                    <a:pt x="13" y="280"/>
                    <a:pt x="7" y="250"/>
                    <a:pt x="2" y="221"/>
                  </a:cubicBezTo>
                  <a:cubicBezTo>
                    <a:pt x="0" y="213"/>
                    <a:pt x="1" y="206"/>
                    <a:pt x="8" y="200"/>
                  </a:cubicBezTo>
                  <a:cubicBezTo>
                    <a:pt x="21" y="189"/>
                    <a:pt x="33" y="177"/>
                    <a:pt x="46" y="167"/>
                  </a:cubicBezTo>
                  <a:cubicBezTo>
                    <a:pt x="51" y="162"/>
                    <a:pt x="52" y="159"/>
                    <a:pt x="49" y="153"/>
                  </a:cubicBezTo>
                  <a:cubicBezTo>
                    <a:pt x="38" y="134"/>
                    <a:pt x="29" y="113"/>
                    <a:pt x="19" y="94"/>
                  </a:cubicBezTo>
                  <a:cubicBezTo>
                    <a:pt x="14" y="86"/>
                    <a:pt x="16" y="80"/>
                    <a:pt x="22" y="74"/>
                  </a:cubicBezTo>
                  <a:cubicBezTo>
                    <a:pt x="42" y="54"/>
                    <a:pt x="62" y="33"/>
                    <a:pt x="83" y="13"/>
                  </a:cubicBezTo>
                  <a:cubicBezTo>
                    <a:pt x="85" y="11"/>
                    <a:pt x="88" y="9"/>
                    <a:pt x="88" y="5"/>
                  </a:cubicBezTo>
                  <a:cubicBezTo>
                    <a:pt x="91" y="3"/>
                    <a:pt x="93" y="1"/>
                    <a:pt x="96" y="0"/>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3" name="Google Shape;483;p24"/>
            <p:cNvSpPr/>
            <p:nvPr/>
          </p:nvSpPr>
          <p:spPr>
            <a:xfrm>
              <a:off x="8501063" y="7588251"/>
              <a:ext cx="817562" cy="546100"/>
            </a:xfrm>
            <a:custGeom>
              <a:avLst/>
              <a:gdLst/>
              <a:ahLst/>
              <a:cxnLst/>
              <a:rect l="l" t="t" r="r" b="b"/>
              <a:pathLst>
                <a:path w="368" h="246" extrusionOk="0">
                  <a:moveTo>
                    <a:pt x="5" y="246"/>
                  </a:moveTo>
                  <a:cubicBezTo>
                    <a:pt x="0" y="237"/>
                    <a:pt x="4" y="228"/>
                    <a:pt x="3" y="219"/>
                  </a:cubicBezTo>
                  <a:cubicBezTo>
                    <a:pt x="4" y="216"/>
                    <a:pt x="8" y="214"/>
                    <a:pt x="11" y="212"/>
                  </a:cubicBezTo>
                  <a:cubicBezTo>
                    <a:pt x="125" y="145"/>
                    <a:pt x="240" y="77"/>
                    <a:pt x="354" y="9"/>
                  </a:cubicBezTo>
                  <a:cubicBezTo>
                    <a:pt x="357" y="8"/>
                    <a:pt x="361" y="7"/>
                    <a:pt x="361" y="3"/>
                  </a:cubicBezTo>
                  <a:cubicBezTo>
                    <a:pt x="363" y="3"/>
                    <a:pt x="366" y="0"/>
                    <a:pt x="367" y="5"/>
                  </a:cubicBezTo>
                  <a:cubicBezTo>
                    <a:pt x="368" y="8"/>
                    <a:pt x="368" y="10"/>
                    <a:pt x="365" y="12"/>
                  </a:cubicBezTo>
                  <a:cubicBezTo>
                    <a:pt x="358" y="16"/>
                    <a:pt x="352" y="21"/>
                    <a:pt x="345" y="25"/>
                  </a:cubicBezTo>
                  <a:cubicBezTo>
                    <a:pt x="233" y="97"/>
                    <a:pt x="122" y="170"/>
                    <a:pt x="10" y="243"/>
                  </a:cubicBezTo>
                  <a:cubicBezTo>
                    <a:pt x="8" y="244"/>
                    <a:pt x="6" y="245"/>
                    <a:pt x="5" y="246"/>
                  </a:cubicBezTo>
                  <a:close/>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4" name="Google Shape;484;p24"/>
            <p:cNvSpPr/>
            <p:nvPr/>
          </p:nvSpPr>
          <p:spPr>
            <a:xfrm>
              <a:off x="9259888" y="4183063"/>
              <a:ext cx="220662" cy="350838"/>
            </a:xfrm>
            <a:custGeom>
              <a:avLst/>
              <a:gdLst/>
              <a:ahLst/>
              <a:cxnLst/>
              <a:rect l="l" t="t" r="r" b="b"/>
              <a:pathLst>
                <a:path w="99" h="158" extrusionOk="0">
                  <a:moveTo>
                    <a:pt x="59" y="120"/>
                  </a:moveTo>
                  <a:cubicBezTo>
                    <a:pt x="58" y="101"/>
                    <a:pt x="61" y="81"/>
                    <a:pt x="57" y="61"/>
                  </a:cubicBezTo>
                  <a:cubicBezTo>
                    <a:pt x="57" y="59"/>
                    <a:pt x="58" y="57"/>
                    <a:pt x="55" y="56"/>
                  </a:cubicBezTo>
                  <a:cubicBezTo>
                    <a:pt x="53" y="56"/>
                    <a:pt x="51" y="58"/>
                    <a:pt x="50" y="59"/>
                  </a:cubicBezTo>
                  <a:cubicBezTo>
                    <a:pt x="46" y="64"/>
                    <a:pt x="43" y="70"/>
                    <a:pt x="38" y="75"/>
                  </a:cubicBezTo>
                  <a:cubicBezTo>
                    <a:pt x="34" y="79"/>
                    <a:pt x="33" y="83"/>
                    <a:pt x="36" y="89"/>
                  </a:cubicBezTo>
                  <a:cubicBezTo>
                    <a:pt x="46" y="105"/>
                    <a:pt x="38" y="127"/>
                    <a:pt x="21" y="136"/>
                  </a:cubicBezTo>
                  <a:cubicBezTo>
                    <a:pt x="18" y="136"/>
                    <a:pt x="15" y="136"/>
                    <a:pt x="13" y="136"/>
                  </a:cubicBezTo>
                  <a:cubicBezTo>
                    <a:pt x="0" y="113"/>
                    <a:pt x="4" y="92"/>
                    <a:pt x="16" y="72"/>
                  </a:cubicBezTo>
                  <a:cubicBezTo>
                    <a:pt x="21" y="63"/>
                    <a:pt x="29" y="59"/>
                    <a:pt x="38" y="55"/>
                  </a:cubicBezTo>
                  <a:cubicBezTo>
                    <a:pt x="45" y="52"/>
                    <a:pt x="46" y="48"/>
                    <a:pt x="44" y="41"/>
                  </a:cubicBezTo>
                  <a:cubicBezTo>
                    <a:pt x="42" y="29"/>
                    <a:pt x="42" y="16"/>
                    <a:pt x="45" y="3"/>
                  </a:cubicBezTo>
                  <a:cubicBezTo>
                    <a:pt x="64" y="0"/>
                    <a:pt x="76" y="10"/>
                    <a:pt x="87" y="24"/>
                  </a:cubicBezTo>
                  <a:cubicBezTo>
                    <a:pt x="99" y="67"/>
                    <a:pt x="86" y="120"/>
                    <a:pt x="65" y="158"/>
                  </a:cubicBezTo>
                  <a:cubicBezTo>
                    <a:pt x="62" y="153"/>
                    <a:pt x="46" y="141"/>
                    <a:pt x="52" y="127"/>
                  </a:cubicBezTo>
                  <a:lnTo>
                    <a:pt x="59" y="120"/>
                  </a:lnTo>
                  <a:close/>
                </a:path>
              </a:pathLst>
            </a:custGeom>
            <a:solidFill>
              <a:srgbClr val="E4A8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5" name="Google Shape;485;p24"/>
            <p:cNvSpPr/>
            <p:nvPr/>
          </p:nvSpPr>
          <p:spPr>
            <a:xfrm>
              <a:off x="9102725" y="3717926"/>
              <a:ext cx="409575" cy="185738"/>
            </a:xfrm>
            <a:custGeom>
              <a:avLst/>
              <a:gdLst/>
              <a:ahLst/>
              <a:cxnLst/>
              <a:rect l="l" t="t" r="r" b="b"/>
              <a:pathLst>
                <a:path w="184" h="83" extrusionOk="0">
                  <a:moveTo>
                    <a:pt x="184" y="77"/>
                  </a:moveTo>
                  <a:cubicBezTo>
                    <a:pt x="176" y="83"/>
                    <a:pt x="166" y="81"/>
                    <a:pt x="157" y="80"/>
                  </a:cubicBezTo>
                  <a:cubicBezTo>
                    <a:pt x="111" y="76"/>
                    <a:pt x="68" y="62"/>
                    <a:pt x="29" y="37"/>
                  </a:cubicBezTo>
                  <a:cubicBezTo>
                    <a:pt x="29" y="37"/>
                    <a:pt x="28" y="37"/>
                    <a:pt x="27" y="37"/>
                  </a:cubicBezTo>
                  <a:cubicBezTo>
                    <a:pt x="21" y="31"/>
                    <a:pt x="15" y="25"/>
                    <a:pt x="9" y="19"/>
                  </a:cubicBezTo>
                  <a:cubicBezTo>
                    <a:pt x="7" y="17"/>
                    <a:pt x="0" y="14"/>
                    <a:pt x="6" y="8"/>
                  </a:cubicBezTo>
                  <a:cubicBezTo>
                    <a:pt x="11" y="4"/>
                    <a:pt x="15" y="0"/>
                    <a:pt x="21" y="6"/>
                  </a:cubicBezTo>
                  <a:cubicBezTo>
                    <a:pt x="37" y="24"/>
                    <a:pt x="58" y="34"/>
                    <a:pt x="79" y="44"/>
                  </a:cubicBezTo>
                  <a:cubicBezTo>
                    <a:pt x="112" y="58"/>
                    <a:pt x="148" y="64"/>
                    <a:pt x="184" y="65"/>
                  </a:cubicBezTo>
                  <a:cubicBezTo>
                    <a:pt x="184" y="69"/>
                    <a:pt x="184" y="73"/>
                    <a:pt x="184" y="77"/>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6" name="Google Shape;486;p24"/>
            <p:cNvSpPr/>
            <p:nvPr/>
          </p:nvSpPr>
          <p:spPr>
            <a:xfrm>
              <a:off x="9290050" y="4306888"/>
              <a:ext cx="115887" cy="280988"/>
            </a:xfrm>
            <a:custGeom>
              <a:avLst/>
              <a:gdLst/>
              <a:ahLst/>
              <a:cxnLst/>
              <a:rect l="l" t="t" r="r" b="b"/>
              <a:pathLst>
                <a:path w="52" h="126" extrusionOk="0">
                  <a:moveTo>
                    <a:pt x="0" y="80"/>
                  </a:moveTo>
                  <a:cubicBezTo>
                    <a:pt x="25" y="79"/>
                    <a:pt x="33" y="49"/>
                    <a:pt x="23" y="33"/>
                  </a:cubicBezTo>
                  <a:cubicBezTo>
                    <a:pt x="20" y="27"/>
                    <a:pt x="21" y="23"/>
                    <a:pt x="25" y="19"/>
                  </a:cubicBezTo>
                  <a:cubicBezTo>
                    <a:pt x="30" y="14"/>
                    <a:pt x="33" y="8"/>
                    <a:pt x="37" y="3"/>
                  </a:cubicBezTo>
                  <a:cubicBezTo>
                    <a:pt x="38" y="2"/>
                    <a:pt x="40" y="0"/>
                    <a:pt x="42" y="0"/>
                  </a:cubicBezTo>
                  <a:cubicBezTo>
                    <a:pt x="45" y="1"/>
                    <a:pt x="44" y="3"/>
                    <a:pt x="44" y="5"/>
                  </a:cubicBezTo>
                  <a:cubicBezTo>
                    <a:pt x="48" y="25"/>
                    <a:pt x="45" y="45"/>
                    <a:pt x="46" y="64"/>
                  </a:cubicBezTo>
                  <a:cubicBezTo>
                    <a:pt x="36" y="78"/>
                    <a:pt x="36" y="80"/>
                    <a:pt x="46" y="93"/>
                  </a:cubicBezTo>
                  <a:cubicBezTo>
                    <a:pt x="48" y="96"/>
                    <a:pt x="50" y="99"/>
                    <a:pt x="52" y="102"/>
                  </a:cubicBezTo>
                  <a:cubicBezTo>
                    <a:pt x="49" y="108"/>
                    <a:pt x="41" y="121"/>
                    <a:pt x="34" y="126"/>
                  </a:cubicBezTo>
                  <a:cubicBezTo>
                    <a:pt x="31" y="122"/>
                    <a:pt x="29" y="120"/>
                    <a:pt x="26" y="115"/>
                  </a:cubicBezTo>
                  <a:lnTo>
                    <a:pt x="0" y="80"/>
                  </a:ln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7" name="Google Shape;487;p24"/>
            <p:cNvSpPr/>
            <p:nvPr/>
          </p:nvSpPr>
          <p:spPr>
            <a:xfrm>
              <a:off x="9234488" y="3951288"/>
              <a:ext cx="266700" cy="114300"/>
            </a:xfrm>
            <a:custGeom>
              <a:avLst/>
              <a:gdLst/>
              <a:ahLst/>
              <a:cxnLst/>
              <a:rect l="l" t="t" r="r" b="b"/>
              <a:pathLst>
                <a:path w="120" h="51" extrusionOk="0">
                  <a:moveTo>
                    <a:pt x="119" y="46"/>
                  </a:moveTo>
                  <a:cubicBezTo>
                    <a:pt x="103" y="51"/>
                    <a:pt x="87" y="49"/>
                    <a:pt x="72" y="46"/>
                  </a:cubicBezTo>
                  <a:cubicBezTo>
                    <a:pt x="48" y="41"/>
                    <a:pt x="26" y="32"/>
                    <a:pt x="6" y="19"/>
                  </a:cubicBezTo>
                  <a:cubicBezTo>
                    <a:pt x="2" y="16"/>
                    <a:pt x="0" y="13"/>
                    <a:pt x="4" y="8"/>
                  </a:cubicBezTo>
                  <a:cubicBezTo>
                    <a:pt x="7" y="5"/>
                    <a:pt x="9" y="0"/>
                    <a:pt x="16" y="5"/>
                  </a:cubicBezTo>
                  <a:cubicBezTo>
                    <a:pt x="33" y="17"/>
                    <a:pt x="53" y="25"/>
                    <a:pt x="74" y="28"/>
                  </a:cubicBezTo>
                  <a:cubicBezTo>
                    <a:pt x="86" y="30"/>
                    <a:pt x="98" y="34"/>
                    <a:pt x="110" y="31"/>
                  </a:cubicBezTo>
                  <a:cubicBezTo>
                    <a:pt x="113" y="30"/>
                    <a:pt x="115" y="31"/>
                    <a:pt x="115" y="35"/>
                  </a:cubicBezTo>
                  <a:cubicBezTo>
                    <a:pt x="116" y="38"/>
                    <a:pt x="117" y="40"/>
                    <a:pt x="120" y="42"/>
                  </a:cubicBezTo>
                  <a:cubicBezTo>
                    <a:pt x="119" y="44"/>
                    <a:pt x="119" y="45"/>
                    <a:pt x="119" y="46"/>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8" name="Google Shape;488;p24"/>
            <p:cNvSpPr/>
            <p:nvPr/>
          </p:nvSpPr>
          <p:spPr>
            <a:xfrm>
              <a:off x="9274175" y="4618038"/>
              <a:ext cx="46037" cy="117475"/>
            </a:xfrm>
            <a:custGeom>
              <a:avLst/>
              <a:gdLst/>
              <a:ahLst/>
              <a:cxnLst/>
              <a:rect l="l" t="t" r="r" b="b"/>
              <a:pathLst>
                <a:path w="21" h="53" extrusionOk="0">
                  <a:moveTo>
                    <a:pt x="9" y="4"/>
                  </a:moveTo>
                  <a:cubicBezTo>
                    <a:pt x="12" y="0"/>
                    <a:pt x="17" y="2"/>
                    <a:pt x="21" y="2"/>
                  </a:cubicBezTo>
                  <a:cubicBezTo>
                    <a:pt x="14" y="19"/>
                    <a:pt x="9" y="37"/>
                    <a:pt x="1" y="53"/>
                  </a:cubicBezTo>
                  <a:cubicBezTo>
                    <a:pt x="0" y="48"/>
                    <a:pt x="1" y="42"/>
                    <a:pt x="4" y="38"/>
                  </a:cubicBezTo>
                  <a:cubicBezTo>
                    <a:pt x="10" y="27"/>
                    <a:pt x="7" y="15"/>
                    <a:pt x="9" y="4"/>
                  </a:cubicBezTo>
                  <a:close/>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89" name="Google Shape;489;p24"/>
            <p:cNvSpPr/>
            <p:nvPr/>
          </p:nvSpPr>
          <p:spPr>
            <a:xfrm>
              <a:off x="6342063" y="7832726"/>
              <a:ext cx="23812" cy="17463"/>
            </a:xfrm>
            <a:custGeom>
              <a:avLst/>
              <a:gdLst/>
              <a:ahLst/>
              <a:cxnLst/>
              <a:rect l="l" t="t" r="r" b="b"/>
              <a:pathLst>
                <a:path w="11" h="8" extrusionOk="0">
                  <a:moveTo>
                    <a:pt x="11" y="0"/>
                  </a:moveTo>
                  <a:cubicBezTo>
                    <a:pt x="10" y="8"/>
                    <a:pt x="5" y="6"/>
                    <a:pt x="0" y="6"/>
                  </a:cubicBezTo>
                  <a:cubicBezTo>
                    <a:pt x="3" y="3"/>
                    <a:pt x="7" y="1"/>
                    <a:pt x="11" y="0"/>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0" name="Google Shape;490;p24"/>
            <p:cNvSpPr/>
            <p:nvPr/>
          </p:nvSpPr>
          <p:spPr>
            <a:xfrm>
              <a:off x="6253163" y="8339138"/>
              <a:ext cx="14287" cy="9525"/>
            </a:xfrm>
            <a:custGeom>
              <a:avLst/>
              <a:gdLst/>
              <a:ahLst/>
              <a:cxnLst/>
              <a:rect l="l" t="t" r="r" b="b"/>
              <a:pathLst>
                <a:path w="7" h="4" extrusionOk="0">
                  <a:moveTo>
                    <a:pt x="0" y="0"/>
                  </a:moveTo>
                  <a:cubicBezTo>
                    <a:pt x="3" y="0"/>
                    <a:pt x="7" y="0"/>
                    <a:pt x="7" y="4"/>
                  </a:cubicBezTo>
                  <a:cubicBezTo>
                    <a:pt x="4" y="4"/>
                    <a:pt x="2" y="2"/>
                    <a:pt x="0" y="0"/>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1" name="Google Shape;491;p24"/>
            <p:cNvSpPr/>
            <p:nvPr/>
          </p:nvSpPr>
          <p:spPr>
            <a:xfrm>
              <a:off x="8380413" y="5186363"/>
              <a:ext cx="4762" cy="4763"/>
            </a:xfrm>
            <a:custGeom>
              <a:avLst/>
              <a:gdLst/>
              <a:ahLst/>
              <a:cxnLst/>
              <a:rect l="l" t="t" r="r" b="b"/>
              <a:pathLst>
                <a:path w="2" h="2" extrusionOk="0">
                  <a:moveTo>
                    <a:pt x="2" y="0"/>
                  </a:moveTo>
                  <a:cubicBezTo>
                    <a:pt x="1" y="1"/>
                    <a:pt x="2" y="2"/>
                    <a:pt x="0" y="2"/>
                  </a:cubicBezTo>
                  <a:cubicBezTo>
                    <a:pt x="0" y="0"/>
                    <a:pt x="1" y="0"/>
                    <a:pt x="2" y="0"/>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2" name="Google Shape;492;p24"/>
            <p:cNvSpPr/>
            <p:nvPr/>
          </p:nvSpPr>
          <p:spPr>
            <a:xfrm>
              <a:off x="8451850" y="6731001"/>
              <a:ext cx="422275" cy="677863"/>
            </a:xfrm>
            <a:custGeom>
              <a:avLst/>
              <a:gdLst/>
              <a:ahLst/>
              <a:cxnLst/>
              <a:rect l="l" t="t" r="r" b="b"/>
              <a:pathLst>
                <a:path w="190" h="305" extrusionOk="0">
                  <a:moveTo>
                    <a:pt x="187" y="305"/>
                  </a:moveTo>
                  <a:cubicBezTo>
                    <a:pt x="162" y="302"/>
                    <a:pt x="137" y="300"/>
                    <a:pt x="112" y="297"/>
                  </a:cubicBezTo>
                  <a:cubicBezTo>
                    <a:pt x="76" y="294"/>
                    <a:pt x="40" y="290"/>
                    <a:pt x="4" y="287"/>
                  </a:cubicBezTo>
                  <a:cubicBezTo>
                    <a:pt x="4" y="286"/>
                    <a:pt x="4" y="284"/>
                    <a:pt x="3" y="283"/>
                  </a:cubicBezTo>
                  <a:cubicBezTo>
                    <a:pt x="3" y="282"/>
                    <a:pt x="3" y="282"/>
                    <a:pt x="3" y="281"/>
                  </a:cubicBezTo>
                  <a:cubicBezTo>
                    <a:pt x="3" y="280"/>
                    <a:pt x="3" y="278"/>
                    <a:pt x="3" y="277"/>
                  </a:cubicBezTo>
                  <a:cubicBezTo>
                    <a:pt x="4" y="269"/>
                    <a:pt x="4" y="262"/>
                    <a:pt x="2" y="255"/>
                  </a:cubicBezTo>
                  <a:cubicBezTo>
                    <a:pt x="3" y="196"/>
                    <a:pt x="0" y="137"/>
                    <a:pt x="0" y="78"/>
                  </a:cubicBezTo>
                  <a:cubicBezTo>
                    <a:pt x="4" y="72"/>
                    <a:pt x="11" y="73"/>
                    <a:pt x="16" y="70"/>
                  </a:cubicBezTo>
                  <a:cubicBezTo>
                    <a:pt x="16" y="76"/>
                    <a:pt x="17" y="82"/>
                    <a:pt x="16" y="87"/>
                  </a:cubicBezTo>
                  <a:cubicBezTo>
                    <a:pt x="14" y="94"/>
                    <a:pt x="17" y="99"/>
                    <a:pt x="20" y="105"/>
                  </a:cubicBezTo>
                  <a:cubicBezTo>
                    <a:pt x="40" y="136"/>
                    <a:pt x="60" y="166"/>
                    <a:pt x="80" y="197"/>
                  </a:cubicBezTo>
                  <a:cubicBezTo>
                    <a:pt x="84" y="203"/>
                    <a:pt x="86" y="204"/>
                    <a:pt x="91" y="198"/>
                  </a:cubicBezTo>
                  <a:cubicBezTo>
                    <a:pt x="117" y="168"/>
                    <a:pt x="143" y="139"/>
                    <a:pt x="169" y="109"/>
                  </a:cubicBezTo>
                  <a:cubicBezTo>
                    <a:pt x="172" y="105"/>
                    <a:pt x="174" y="102"/>
                    <a:pt x="173" y="97"/>
                  </a:cubicBezTo>
                  <a:cubicBezTo>
                    <a:pt x="171" y="68"/>
                    <a:pt x="169" y="38"/>
                    <a:pt x="167" y="9"/>
                  </a:cubicBezTo>
                  <a:cubicBezTo>
                    <a:pt x="171" y="5"/>
                    <a:pt x="178" y="0"/>
                    <a:pt x="181" y="3"/>
                  </a:cubicBezTo>
                  <a:cubicBezTo>
                    <a:pt x="186" y="7"/>
                    <a:pt x="190" y="14"/>
                    <a:pt x="190" y="22"/>
                  </a:cubicBezTo>
                  <a:cubicBezTo>
                    <a:pt x="189" y="67"/>
                    <a:pt x="188" y="113"/>
                    <a:pt x="188" y="158"/>
                  </a:cubicBezTo>
                  <a:cubicBezTo>
                    <a:pt x="188" y="164"/>
                    <a:pt x="188" y="169"/>
                    <a:pt x="188" y="174"/>
                  </a:cubicBezTo>
                  <a:cubicBezTo>
                    <a:pt x="188" y="178"/>
                    <a:pt x="188" y="181"/>
                    <a:pt x="188" y="184"/>
                  </a:cubicBezTo>
                  <a:cubicBezTo>
                    <a:pt x="188" y="188"/>
                    <a:pt x="188" y="191"/>
                    <a:pt x="188" y="195"/>
                  </a:cubicBezTo>
                  <a:cubicBezTo>
                    <a:pt x="188" y="196"/>
                    <a:pt x="188" y="197"/>
                    <a:pt x="188" y="199"/>
                  </a:cubicBezTo>
                  <a:cubicBezTo>
                    <a:pt x="188" y="200"/>
                    <a:pt x="188" y="201"/>
                    <a:pt x="188" y="203"/>
                  </a:cubicBezTo>
                  <a:cubicBezTo>
                    <a:pt x="188" y="207"/>
                    <a:pt x="188" y="211"/>
                    <a:pt x="188" y="215"/>
                  </a:cubicBezTo>
                  <a:cubicBezTo>
                    <a:pt x="188" y="216"/>
                    <a:pt x="188" y="217"/>
                    <a:pt x="188" y="219"/>
                  </a:cubicBezTo>
                  <a:cubicBezTo>
                    <a:pt x="188" y="239"/>
                    <a:pt x="188" y="259"/>
                    <a:pt x="188" y="279"/>
                  </a:cubicBezTo>
                  <a:cubicBezTo>
                    <a:pt x="188" y="280"/>
                    <a:pt x="188" y="280"/>
                    <a:pt x="188" y="281"/>
                  </a:cubicBezTo>
                  <a:cubicBezTo>
                    <a:pt x="188" y="289"/>
                    <a:pt x="187" y="297"/>
                    <a:pt x="187" y="305"/>
                  </a:cubicBezTo>
                  <a:close/>
                </a:path>
              </a:pathLst>
            </a:custGeom>
            <a:solidFill>
              <a:srgbClr val="FEFE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3" name="Google Shape;493;p24"/>
            <p:cNvSpPr/>
            <p:nvPr/>
          </p:nvSpPr>
          <p:spPr>
            <a:xfrm>
              <a:off x="8482013" y="6751638"/>
              <a:ext cx="355600" cy="431800"/>
            </a:xfrm>
            <a:custGeom>
              <a:avLst/>
              <a:gdLst/>
              <a:ahLst/>
              <a:cxnLst/>
              <a:rect l="l" t="t" r="r" b="b"/>
              <a:pathLst>
                <a:path w="160" h="195" extrusionOk="0">
                  <a:moveTo>
                    <a:pt x="153" y="0"/>
                  </a:moveTo>
                  <a:cubicBezTo>
                    <a:pt x="155" y="29"/>
                    <a:pt x="157" y="59"/>
                    <a:pt x="159" y="88"/>
                  </a:cubicBezTo>
                  <a:cubicBezTo>
                    <a:pt x="160" y="93"/>
                    <a:pt x="158" y="96"/>
                    <a:pt x="155" y="100"/>
                  </a:cubicBezTo>
                  <a:cubicBezTo>
                    <a:pt x="129" y="130"/>
                    <a:pt x="103" y="159"/>
                    <a:pt x="77" y="189"/>
                  </a:cubicBezTo>
                  <a:cubicBezTo>
                    <a:pt x="72" y="195"/>
                    <a:pt x="70" y="194"/>
                    <a:pt x="66" y="188"/>
                  </a:cubicBezTo>
                  <a:cubicBezTo>
                    <a:pt x="46" y="157"/>
                    <a:pt x="26" y="127"/>
                    <a:pt x="6" y="96"/>
                  </a:cubicBezTo>
                  <a:cubicBezTo>
                    <a:pt x="3" y="90"/>
                    <a:pt x="0" y="85"/>
                    <a:pt x="2" y="78"/>
                  </a:cubicBezTo>
                  <a:cubicBezTo>
                    <a:pt x="3" y="73"/>
                    <a:pt x="2" y="67"/>
                    <a:pt x="2" y="61"/>
                  </a:cubicBezTo>
                  <a:cubicBezTo>
                    <a:pt x="52" y="44"/>
                    <a:pt x="100" y="25"/>
                    <a:pt x="147" y="2"/>
                  </a:cubicBezTo>
                  <a:cubicBezTo>
                    <a:pt x="149" y="1"/>
                    <a:pt x="151" y="1"/>
                    <a:pt x="153" y="0"/>
                  </a:cubicBezTo>
                  <a:close/>
                </a:path>
              </a:pathLst>
            </a:custGeom>
            <a:solidFill>
              <a:srgbClr val="C123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4" name="Google Shape;494;p24"/>
            <p:cNvSpPr/>
            <p:nvPr/>
          </p:nvSpPr>
          <p:spPr>
            <a:xfrm>
              <a:off x="8597900" y="5138738"/>
              <a:ext cx="555625" cy="785813"/>
            </a:xfrm>
            <a:custGeom>
              <a:avLst/>
              <a:gdLst/>
              <a:ahLst/>
              <a:cxnLst/>
              <a:rect l="l" t="t" r="r" b="b"/>
              <a:pathLst>
                <a:path w="250" h="354" extrusionOk="0">
                  <a:moveTo>
                    <a:pt x="138" y="90"/>
                  </a:moveTo>
                  <a:cubicBezTo>
                    <a:pt x="181" y="72"/>
                    <a:pt x="215" y="41"/>
                    <a:pt x="245" y="6"/>
                  </a:cubicBezTo>
                  <a:cubicBezTo>
                    <a:pt x="246" y="3"/>
                    <a:pt x="248" y="2"/>
                    <a:pt x="250" y="0"/>
                  </a:cubicBezTo>
                  <a:cubicBezTo>
                    <a:pt x="233" y="63"/>
                    <a:pt x="216" y="127"/>
                    <a:pt x="199" y="191"/>
                  </a:cubicBezTo>
                  <a:cubicBezTo>
                    <a:pt x="192" y="216"/>
                    <a:pt x="186" y="241"/>
                    <a:pt x="180" y="265"/>
                  </a:cubicBezTo>
                  <a:cubicBezTo>
                    <a:pt x="178" y="270"/>
                    <a:pt x="177" y="273"/>
                    <a:pt x="183" y="277"/>
                  </a:cubicBezTo>
                  <a:cubicBezTo>
                    <a:pt x="188" y="281"/>
                    <a:pt x="190" y="289"/>
                    <a:pt x="195" y="296"/>
                  </a:cubicBezTo>
                  <a:cubicBezTo>
                    <a:pt x="183" y="296"/>
                    <a:pt x="172" y="293"/>
                    <a:pt x="162" y="293"/>
                  </a:cubicBezTo>
                  <a:cubicBezTo>
                    <a:pt x="105" y="290"/>
                    <a:pt x="59" y="313"/>
                    <a:pt x="18" y="349"/>
                  </a:cubicBezTo>
                  <a:cubicBezTo>
                    <a:pt x="17" y="351"/>
                    <a:pt x="15" y="352"/>
                    <a:pt x="13" y="354"/>
                  </a:cubicBezTo>
                  <a:cubicBezTo>
                    <a:pt x="12" y="352"/>
                    <a:pt x="12" y="351"/>
                    <a:pt x="11" y="349"/>
                  </a:cubicBezTo>
                  <a:cubicBezTo>
                    <a:pt x="11" y="348"/>
                    <a:pt x="10" y="348"/>
                    <a:pt x="9" y="348"/>
                  </a:cubicBezTo>
                  <a:cubicBezTo>
                    <a:pt x="9" y="348"/>
                    <a:pt x="9" y="348"/>
                    <a:pt x="9" y="348"/>
                  </a:cubicBezTo>
                  <a:cubicBezTo>
                    <a:pt x="9" y="346"/>
                    <a:pt x="9" y="343"/>
                    <a:pt x="8" y="342"/>
                  </a:cubicBezTo>
                  <a:cubicBezTo>
                    <a:pt x="0" y="319"/>
                    <a:pt x="4" y="323"/>
                    <a:pt x="20" y="310"/>
                  </a:cubicBezTo>
                  <a:cubicBezTo>
                    <a:pt x="56" y="282"/>
                    <a:pt x="98" y="268"/>
                    <a:pt x="144" y="269"/>
                  </a:cubicBezTo>
                  <a:cubicBezTo>
                    <a:pt x="156" y="270"/>
                    <a:pt x="155" y="269"/>
                    <a:pt x="155" y="257"/>
                  </a:cubicBezTo>
                  <a:cubicBezTo>
                    <a:pt x="154" y="236"/>
                    <a:pt x="154" y="215"/>
                    <a:pt x="160" y="196"/>
                  </a:cubicBezTo>
                  <a:cubicBezTo>
                    <a:pt x="164" y="185"/>
                    <a:pt x="163" y="175"/>
                    <a:pt x="161" y="164"/>
                  </a:cubicBezTo>
                  <a:cubicBezTo>
                    <a:pt x="156" y="143"/>
                    <a:pt x="148" y="123"/>
                    <a:pt x="140" y="103"/>
                  </a:cubicBezTo>
                  <a:cubicBezTo>
                    <a:pt x="138" y="99"/>
                    <a:pt x="137" y="95"/>
                    <a:pt x="138" y="90"/>
                  </a:cubicBezTo>
                  <a:close/>
                  <a:moveTo>
                    <a:pt x="172" y="177"/>
                  </a:moveTo>
                  <a:cubicBezTo>
                    <a:pt x="174" y="176"/>
                    <a:pt x="174" y="174"/>
                    <a:pt x="174" y="173"/>
                  </a:cubicBezTo>
                  <a:cubicBezTo>
                    <a:pt x="183" y="168"/>
                    <a:pt x="188" y="158"/>
                    <a:pt x="195" y="150"/>
                  </a:cubicBezTo>
                  <a:cubicBezTo>
                    <a:pt x="208" y="137"/>
                    <a:pt x="213" y="121"/>
                    <a:pt x="219" y="101"/>
                  </a:cubicBezTo>
                  <a:cubicBezTo>
                    <a:pt x="211" y="109"/>
                    <a:pt x="207" y="117"/>
                    <a:pt x="203" y="125"/>
                  </a:cubicBezTo>
                  <a:cubicBezTo>
                    <a:pt x="193" y="141"/>
                    <a:pt x="181" y="155"/>
                    <a:pt x="174" y="172"/>
                  </a:cubicBezTo>
                  <a:cubicBezTo>
                    <a:pt x="172" y="173"/>
                    <a:pt x="172" y="175"/>
                    <a:pt x="172" y="177"/>
                  </a:cubicBezTo>
                  <a:cubicBezTo>
                    <a:pt x="171" y="177"/>
                    <a:pt x="171" y="177"/>
                    <a:pt x="171" y="178"/>
                  </a:cubicBezTo>
                  <a:cubicBezTo>
                    <a:pt x="171" y="177"/>
                    <a:pt x="172" y="177"/>
                    <a:pt x="172" y="177"/>
                  </a:cubicBezTo>
                  <a:close/>
                </a:path>
              </a:pathLst>
            </a:custGeom>
            <a:solidFill>
              <a:srgbClr val="FEFE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5" name="Google Shape;495;p24"/>
            <p:cNvSpPr/>
            <p:nvPr/>
          </p:nvSpPr>
          <p:spPr>
            <a:xfrm>
              <a:off x="9091613" y="5759451"/>
              <a:ext cx="358775" cy="360363"/>
            </a:xfrm>
            <a:custGeom>
              <a:avLst/>
              <a:gdLst/>
              <a:ahLst/>
              <a:cxnLst/>
              <a:rect l="l" t="t" r="r" b="b"/>
              <a:pathLst>
                <a:path w="161" h="162" extrusionOk="0">
                  <a:moveTo>
                    <a:pt x="121" y="9"/>
                  </a:moveTo>
                  <a:cubicBezTo>
                    <a:pt x="132" y="14"/>
                    <a:pt x="143" y="19"/>
                    <a:pt x="152" y="26"/>
                  </a:cubicBezTo>
                  <a:cubicBezTo>
                    <a:pt x="156" y="30"/>
                    <a:pt x="161" y="34"/>
                    <a:pt x="159" y="41"/>
                  </a:cubicBezTo>
                  <a:cubicBezTo>
                    <a:pt x="158" y="46"/>
                    <a:pt x="152" y="46"/>
                    <a:pt x="147" y="48"/>
                  </a:cubicBezTo>
                  <a:cubicBezTo>
                    <a:pt x="138" y="51"/>
                    <a:pt x="129" y="47"/>
                    <a:pt x="121" y="46"/>
                  </a:cubicBezTo>
                  <a:cubicBezTo>
                    <a:pt x="113" y="42"/>
                    <a:pt x="106" y="36"/>
                    <a:pt x="97" y="38"/>
                  </a:cubicBezTo>
                  <a:cubicBezTo>
                    <a:pt x="92" y="37"/>
                    <a:pt x="87" y="38"/>
                    <a:pt x="83" y="40"/>
                  </a:cubicBezTo>
                  <a:cubicBezTo>
                    <a:pt x="81" y="40"/>
                    <a:pt x="80" y="40"/>
                    <a:pt x="80" y="41"/>
                  </a:cubicBezTo>
                  <a:cubicBezTo>
                    <a:pt x="80" y="41"/>
                    <a:pt x="80" y="41"/>
                    <a:pt x="80" y="41"/>
                  </a:cubicBezTo>
                  <a:cubicBezTo>
                    <a:pt x="77" y="41"/>
                    <a:pt x="74" y="43"/>
                    <a:pt x="71" y="44"/>
                  </a:cubicBezTo>
                  <a:cubicBezTo>
                    <a:pt x="67" y="47"/>
                    <a:pt x="59" y="49"/>
                    <a:pt x="60" y="53"/>
                  </a:cubicBezTo>
                  <a:cubicBezTo>
                    <a:pt x="62" y="58"/>
                    <a:pt x="69" y="55"/>
                    <a:pt x="75" y="55"/>
                  </a:cubicBezTo>
                  <a:cubicBezTo>
                    <a:pt x="88" y="56"/>
                    <a:pt x="102" y="58"/>
                    <a:pt x="115" y="63"/>
                  </a:cubicBezTo>
                  <a:cubicBezTo>
                    <a:pt x="134" y="71"/>
                    <a:pt x="146" y="87"/>
                    <a:pt x="156" y="104"/>
                  </a:cubicBezTo>
                  <a:cubicBezTo>
                    <a:pt x="159" y="109"/>
                    <a:pt x="157" y="112"/>
                    <a:pt x="153" y="115"/>
                  </a:cubicBezTo>
                  <a:cubicBezTo>
                    <a:pt x="148" y="118"/>
                    <a:pt x="144" y="122"/>
                    <a:pt x="143" y="127"/>
                  </a:cubicBezTo>
                  <a:cubicBezTo>
                    <a:pt x="142" y="126"/>
                    <a:pt x="141" y="125"/>
                    <a:pt x="140" y="124"/>
                  </a:cubicBezTo>
                  <a:cubicBezTo>
                    <a:pt x="121" y="97"/>
                    <a:pt x="84" y="86"/>
                    <a:pt x="49" y="96"/>
                  </a:cubicBezTo>
                  <a:cubicBezTo>
                    <a:pt x="50" y="97"/>
                    <a:pt x="52" y="97"/>
                    <a:pt x="54" y="97"/>
                  </a:cubicBezTo>
                  <a:cubicBezTo>
                    <a:pt x="80" y="97"/>
                    <a:pt x="105" y="104"/>
                    <a:pt x="125" y="122"/>
                  </a:cubicBezTo>
                  <a:cubicBezTo>
                    <a:pt x="129" y="125"/>
                    <a:pt x="133" y="129"/>
                    <a:pt x="137" y="133"/>
                  </a:cubicBezTo>
                  <a:cubicBezTo>
                    <a:pt x="141" y="136"/>
                    <a:pt x="142" y="135"/>
                    <a:pt x="144" y="131"/>
                  </a:cubicBezTo>
                  <a:cubicBezTo>
                    <a:pt x="148" y="140"/>
                    <a:pt x="149" y="147"/>
                    <a:pt x="141" y="155"/>
                  </a:cubicBezTo>
                  <a:cubicBezTo>
                    <a:pt x="132" y="162"/>
                    <a:pt x="125" y="159"/>
                    <a:pt x="117" y="155"/>
                  </a:cubicBezTo>
                  <a:cubicBezTo>
                    <a:pt x="101" y="147"/>
                    <a:pt x="86" y="140"/>
                    <a:pt x="69" y="137"/>
                  </a:cubicBezTo>
                  <a:cubicBezTo>
                    <a:pt x="63" y="136"/>
                    <a:pt x="57" y="141"/>
                    <a:pt x="53" y="136"/>
                  </a:cubicBezTo>
                  <a:cubicBezTo>
                    <a:pt x="52" y="131"/>
                    <a:pt x="49" y="128"/>
                    <a:pt x="47" y="124"/>
                  </a:cubicBezTo>
                  <a:cubicBezTo>
                    <a:pt x="43" y="117"/>
                    <a:pt x="40" y="111"/>
                    <a:pt x="36" y="104"/>
                  </a:cubicBezTo>
                  <a:cubicBezTo>
                    <a:pt x="35" y="102"/>
                    <a:pt x="34" y="101"/>
                    <a:pt x="33" y="98"/>
                  </a:cubicBezTo>
                  <a:cubicBezTo>
                    <a:pt x="24" y="80"/>
                    <a:pt x="14" y="64"/>
                    <a:pt x="3" y="48"/>
                  </a:cubicBezTo>
                  <a:cubicBezTo>
                    <a:pt x="0" y="43"/>
                    <a:pt x="0" y="40"/>
                    <a:pt x="5" y="36"/>
                  </a:cubicBezTo>
                  <a:cubicBezTo>
                    <a:pt x="29" y="15"/>
                    <a:pt x="55" y="0"/>
                    <a:pt x="89" y="1"/>
                  </a:cubicBezTo>
                  <a:cubicBezTo>
                    <a:pt x="100" y="1"/>
                    <a:pt x="110" y="6"/>
                    <a:pt x="121" y="9"/>
                  </a:cubicBezTo>
                  <a:close/>
                </a:path>
              </a:pathLst>
            </a:custGeom>
            <a:solidFill>
              <a:srgbClr val="E4A8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6" name="Google Shape;496;p24"/>
            <p:cNvSpPr/>
            <p:nvPr/>
          </p:nvSpPr>
          <p:spPr>
            <a:xfrm>
              <a:off x="8258175" y="6904038"/>
              <a:ext cx="201612" cy="465138"/>
            </a:xfrm>
            <a:custGeom>
              <a:avLst/>
              <a:gdLst/>
              <a:ahLst/>
              <a:cxnLst/>
              <a:rect l="l" t="t" r="r" b="b"/>
              <a:pathLst>
                <a:path w="91" h="209" extrusionOk="0">
                  <a:moveTo>
                    <a:pt x="87" y="0"/>
                  </a:moveTo>
                  <a:cubicBezTo>
                    <a:pt x="87" y="59"/>
                    <a:pt x="90" y="118"/>
                    <a:pt x="89" y="177"/>
                  </a:cubicBezTo>
                  <a:cubicBezTo>
                    <a:pt x="89" y="184"/>
                    <a:pt x="88" y="192"/>
                    <a:pt x="90" y="199"/>
                  </a:cubicBezTo>
                  <a:cubicBezTo>
                    <a:pt x="90" y="200"/>
                    <a:pt x="90" y="202"/>
                    <a:pt x="90" y="203"/>
                  </a:cubicBezTo>
                  <a:cubicBezTo>
                    <a:pt x="90" y="203"/>
                    <a:pt x="90" y="204"/>
                    <a:pt x="90" y="204"/>
                  </a:cubicBezTo>
                  <a:cubicBezTo>
                    <a:pt x="90" y="204"/>
                    <a:pt x="90" y="205"/>
                    <a:pt x="90" y="205"/>
                  </a:cubicBezTo>
                  <a:cubicBezTo>
                    <a:pt x="91" y="206"/>
                    <a:pt x="91" y="208"/>
                    <a:pt x="91" y="209"/>
                  </a:cubicBezTo>
                  <a:cubicBezTo>
                    <a:pt x="74" y="208"/>
                    <a:pt x="58" y="206"/>
                    <a:pt x="41" y="205"/>
                  </a:cubicBezTo>
                  <a:cubicBezTo>
                    <a:pt x="32" y="163"/>
                    <a:pt x="22" y="121"/>
                    <a:pt x="13" y="79"/>
                  </a:cubicBezTo>
                  <a:cubicBezTo>
                    <a:pt x="8" y="59"/>
                    <a:pt x="4" y="38"/>
                    <a:pt x="0" y="18"/>
                  </a:cubicBezTo>
                  <a:cubicBezTo>
                    <a:pt x="26" y="15"/>
                    <a:pt x="51" y="7"/>
                    <a:pt x="76" y="1"/>
                  </a:cubicBezTo>
                  <a:cubicBezTo>
                    <a:pt x="80" y="0"/>
                    <a:pt x="83" y="0"/>
                    <a:pt x="87" y="0"/>
                  </a:cubicBezTo>
                  <a:close/>
                </a:path>
              </a:pathLst>
            </a:custGeom>
            <a:solidFill>
              <a:srgbClr val="3136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7" name="Google Shape;497;p24"/>
            <p:cNvSpPr/>
            <p:nvPr/>
          </p:nvSpPr>
          <p:spPr>
            <a:xfrm>
              <a:off x="9113838" y="5129213"/>
              <a:ext cx="461962" cy="650875"/>
            </a:xfrm>
            <a:custGeom>
              <a:avLst/>
              <a:gdLst/>
              <a:ahLst/>
              <a:cxnLst/>
              <a:rect l="l" t="t" r="r" b="b"/>
              <a:pathLst>
                <a:path w="208" h="293" extrusionOk="0">
                  <a:moveTo>
                    <a:pt x="111" y="293"/>
                  </a:moveTo>
                  <a:cubicBezTo>
                    <a:pt x="100" y="290"/>
                    <a:pt x="90" y="285"/>
                    <a:pt x="79" y="285"/>
                  </a:cubicBezTo>
                  <a:cubicBezTo>
                    <a:pt x="67" y="280"/>
                    <a:pt x="63" y="267"/>
                    <a:pt x="57" y="257"/>
                  </a:cubicBezTo>
                  <a:cubicBezTo>
                    <a:pt x="39" y="228"/>
                    <a:pt x="23" y="198"/>
                    <a:pt x="6" y="167"/>
                  </a:cubicBezTo>
                  <a:cubicBezTo>
                    <a:pt x="4" y="163"/>
                    <a:pt x="2" y="159"/>
                    <a:pt x="1" y="154"/>
                  </a:cubicBezTo>
                  <a:cubicBezTo>
                    <a:pt x="0" y="153"/>
                    <a:pt x="0" y="150"/>
                    <a:pt x="2" y="149"/>
                  </a:cubicBezTo>
                  <a:cubicBezTo>
                    <a:pt x="4" y="148"/>
                    <a:pt x="6" y="149"/>
                    <a:pt x="7" y="151"/>
                  </a:cubicBezTo>
                  <a:cubicBezTo>
                    <a:pt x="14" y="157"/>
                    <a:pt x="19" y="165"/>
                    <a:pt x="24" y="173"/>
                  </a:cubicBezTo>
                  <a:cubicBezTo>
                    <a:pt x="28" y="179"/>
                    <a:pt x="32" y="181"/>
                    <a:pt x="40" y="176"/>
                  </a:cubicBezTo>
                  <a:cubicBezTo>
                    <a:pt x="52" y="168"/>
                    <a:pt x="66" y="161"/>
                    <a:pt x="79" y="153"/>
                  </a:cubicBezTo>
                  <a:cubicBezTo>
                    <a:pt x="86" y="150"/>
                    <a:pt x="85" y="145"/>
                    <a:pt x="83" y="140"/>
                  </a:cubicBezTo>
                  <a:cubicBezTo>
                    <a:pt x="70" y="106"/>
                    <a:pt x="57" y="72"/>
                    <a:pt x="45" y="38"/>
                  </a:cubicBezTo>
                  <a:cubicBezTo>
                    <a:pt x="40" y="25"/>
                    <a:pt x="35" y="13"/>
                    <a:pt x="32" y="0"/>
                  </a:cubicBezTo>
                  <a:cubicBezTo>
                    <a:pt x="38" y="4"/>
                    <a:pt x="41" y="10"/>
                    <a:pt x="43" y="16"/>
                  </a:cubicBezTo>
                  <a:cubicBezTo>
                    <a:pt x="64" y="57"/>
                    <a:pt x="85" y="98"/>
                    <a:pt x="103" y="141"/>
                  </a:cubicBezTo>
                  <a:cubicBezTo>
                    <a:pt x="108" y="153"/>
                    <a:pt x="110" y="158"/>
                    <a:pt x="96" y="166"/>
                  </a:cubicBezTo>
                  <a:cubicBezTo>
                    <a:pt x="80" y="174"/>
                    <a:pt x="66" y="185"/>
                    <a:pt x="50" y="193"/>
                  </a:cubicBezTo>
                  <a:cubicBezTo>
                    <a:pt x="44" y="196"/>
                    <a:pt x="43" y="199"/>
                    <a:pt x="47" y="206"/>
                  </a:cubicBezTo>
                  <a:cubicBezTo>
                    <a:pt x="63" y="230"/>
                    <a:pt x="77" y="254"/>
                    <a:pt x="93" y="279"/>
                  </a:cubicBezTo>
                  <a:cubicBezTo>
                    <a:pt x="96" y="270"/>
                    <a:pt x="98" y="262"/>
                    <a:pt x="101" y="254"/>
                  </a:cubicBezTo>
                  <a:cubicBezTo>
                    <a:pt x="113" y="210"/>
                    <a:pt x="136" y="172"/>
                    <a:pt x="168" y="141"/>
                  </a:cubicBezTo>
                  <a:cubicBezTo>
                    <a:pt x="180" y="130"/>
                    <a:pt x="192" y="118"/>
                    <a:pt x="208" y="112"/>
                  </a:cubicBezTo>
                  <a:cubicBezTo>
                    <a:pt x="208" y="112"/>
                    <a:pt x="208" y="112"/>
                    <a:pt x="208" y="112"/>
                  </a:cubicBezTo>
                  <a:cubicBezTo>
                    <a:pt x="204" y="120"/>
                    <a:pt x="197" y="122"/>
                    <a:pt x="191" y="128"/>
                  </a:cubicBezTo>
                  <a:cubicBezTo>
                    <a:pt x="150" y="166"/>
                    <a:pt x="128" y="215"/>
                    <a:pt x="115" y="268"/>
                  </a:cubicBezTo>
                  <a:cubicBezTo>
                    <a:pt x="113" y="276"/>
                    <a:pt x="111" y="285"/>
                    <a:pt x="111" y="293"/>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8" name="Google Shape;498;p24"/>
            <p:cNvSpPr/>
            <p:nvPr/>
          </p:nvSpPr>
          <p:spPr>
            <a:xfrm>
              <a:off x="8445500" y="5859463"/>
              <a:ext cx="101600" cy="360363"/>
            </a:xfrm>
            <a:custGeom>
              <a:avLst/>
              <a:gdLst/>
              <a:ahLst/>
              <a:cxnLst/>
              <a:rect l="l" t="t" r="r" b="b"/>
              <a:pathLst>
                <a:path w="46" h="162" extrusionOk="0">
                  <a:moveTo>
                    <a:pt x="1" y="0"/>
                  </a:moveTo>
                  <a:cubicBezTo>
                    <a:pt x="16" y="4"/>
                    <a:pt x="31" y="8"/>
                    <a:pt x="46" y="15"/>
                  </a:cubicBezTo>
                  <a:cubicBezTo>
                    <a:pt x="43" y="60"/>
                    <a:pt x="40" y="106"/>
                    <a:pt x="37" y="151"/>
                  </a:cubicBezTo>
                  <a:cubicBezTo>
                    <a:pt x="27" y="155"/>
                    <a:pt x="16" y="158"/>
                    <a:pt x="4" y="162"/>
                  </a:cubicBezTo>
                  <a:cubicBezTo>
                    <a:pt x="5" y="132"/>
                    <a:pt x="5" y="102"/>
                    <a:pt x="3" y="73"/>
                  </a:cubicBezTo>
                  <a:cubicBezTo>
                    <a:pt x="2" y="49"/>
                    <a:pt x="0" y="25"/>
                    <a:pt x="1" y="0"/>
                  </a:cubicBezTo>
                  <a:close/>
                </a:path>
              </a:pathLst>
            </a:custGeom>
            <a:solidFill>
              <a:srgbClr val="FEFE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499" name="Google Shape;499;p24"/>
            <p:cNvSpPr/>
            <p:nvPr/>
          </p:nvSpPr>
          <p:spPr>
            <a:xfrm>
              <a:off x="8526463" y="5892801"/>
              <a:ext cx="114300" cy="303213"/>
            </a:xfrm>
            <a:custGeom>
              <a:avLst/>
              <a:gdLst/>
              <a:ahLst/>
              <a:cxnLst/>
              <a:rect l="l" t="t" r="r" b="b"/>
              <a:pathLst>
                <a:path w="51" h="136" extrusionOk="0">
                  <a:moveTo>
                    <a:pt x="0" y="136"/>
                  </a:moveTo>
                  <a:cubicBezTo>
                    <a:pt x="3" y="91"/>
                    <a:pt x="6" y="45"/>
                    <a:pt x="9" y="0"/>
                  </a:cubicBezTo>
                  <a:cubicBezTo>
                    <a:pt x="20" y="1"/>
                    <a:pt x="30" y="7"/>
                    <a:pt x="41" y="8"/>
                  </a:cubicBezTo>
                  <a:cubicBezTo>
                    <a:pt x="41" y="8"/>
                    <a:pt x="41" y="8"/>
                    <a:pt x="41" y="8"/>
                  </a:cubicBezTo>
                  <a:cubicBezTo>
                    <a:pt x="42" y="8"/>
                    <a:pt x="42" y="9"/>
                    <a:pt x="43" y="9"/>
                  </a:cubicBezTo>
                  <a:cubicBezTo>
                    <a:pt x="44" y="11"/>
                    <a:pt x="44" y="12"/>
                    <a:pt x="45" y="14"/>
                  </a:cubicBezTo>
                  <a:cubicBezTo>
                    <a:pt x="43" y="17"/>
                    <a:pt x="40" y="20"/>
                    <a:pt x="38" y="24"/>
                  </a:cubicBezTo>
                  <a:cubicBezTo>
                    <a:pt x="29" y="36"/>
                    <a:pt x="25" y="48"/>
                    <a:pt x="32" y="63"/>
                  </a:cubicBezTo>
                  <a:cubicBezTo>
                    <a:pt x="40" y="79"/>
                    <a:pt x="44" y="97"/>
                    <a:pt x="50" y="114"/>
                  </a:cubicBezTo>
                  <a:cubicBezTo>
                    <a:pt x="51" y="119"/>
                    <a:pt x="51" y="122"/>
                    <a:pt x="45" y="124"/>
                  </a:cubicBezTo>
                  <a:cubicBezTo>
                    <a:pt x="30" y="128"/>
                    <a:pt x="15" y="132"/>
                    <a:pt x="0" y="136"/>
                  </a:cubicBezTo>
                  <a:close/>
                </a:path>
              </a:pathLst>
            </a:custGeom>
            <a:solidFill>
              <a:srgbClr val="C123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0" name="Google Shape;500;p24"/>
            <p:cNvSpPr/>
            <p:nvPr/>
          </p:nvSpPr>
          <p:spPr>
            <a:xfrm>
              <a:off x="9451975" y="5811838"/>
              <a:ext cx="338137" cy="169863"/>
            </a:xfrm>
            <a:custGeom>
              <a:avLst/>
              <a:gdLst/>
              <a:ahLst/>
              <a:cxnLst/>
              <a:rect l="l" t="t" r="r" b="b"/>
              <a:pathLst>
                <a:path w="152" h="77" extrusionOk="0">
                  <a:moveTo>
                    <a:pt x="152" y="27"/>
                  </a:moveTo>
                  <a:cubicBezTo>
                    <a:pt x="109" y="27"/>
                    <a:pt x="67" y="16"/>
                    <a:pt x="20" y="17"/>
                  </a:cubicBezTo>
                  <a:cubicBezTo>
                    <a:pt x="49" y="43"/>
                    <a:pt x="83" y="57"/>
                    <a:pt x="113" y="77"/>
                  </a:cubicBezTo>
                  <a:cubicBezTo>
                    <a:pt x="100" y="76"/>
                    <a:pt x="87" y="71"/>
                    <a:pt x="75" y="66"/>
                  </a:cubicBezTo>
                  <a:cubicBezTo>
                    <a:pt x="54" y="58"/>
                    <a:pt x="34" y="48"/>
                    <a:pt x="16" y="35"/>
                  </a:cubicBezTo>
                  <a:cubicBezTo>
                    <a:pt x="4" y="26"/>
                    <a:pt x="0" y="19"/>
                    <a:pt x="2" y="11"/>
                  </a:cubicBezTo>
                  <a:cubicBezTo>
                    <a:pt x="4" y="3"/>
                    <a:pt x="17" y="0"/>
                    <a:pt x="29" y="1"/>
                  </a:cubicBezTo>
                  <a:cubicBezTo>
                    <a:pt x="68" y="3"/>
                    <a:pt x="105" y="13"/>
                    <a:pt x="142" y="23"/>
                  </a:cubicBezTo>
                  <a:cubicBezTo>
                    <a:pt x="145" y="24"/>
                    <a:pt x="149" y="26"/>
                    <a:pt x="152" y="27"/>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1" name="Google Shape;501;p24"/>
            <p:cNvSpPr/>
            <p:nvPr/>
          </p:nvSpPr>
          <p:spPr>
            <a:xfrm>
              <a:off x="9329738" y="6273801"/>
              <a:ext cx="254000" cy="196850"/>
            </a:xfrm>
            <a:custGeom>
              <a:avLst/>
              <a:gdLst/>
              <a:ahLst/>
              <a:cxnLst/>
              <a:rect l="l" t="t" r="r" b="b"/>
              <a:pathLst>
                <a:path w="114" h="89" extrusionOk="0">
                  <a:moveTo>
                    <a:pt x="0" y="0"/>
                  </a:moveTo>
                  <a:cubicBezTo>
                    <a:pt x="22" y="3"/>
                    <a:pt x="42" y="11"/>
                    <a:pt x="62" y="21"/>
                  </a:cubicBezTo>
                  <a:cubicBezTo>
                    <a:pt x="82" y="31"/>
                    <a:pt x="98" y="45"/>
                    <a:pt x="110" y="64"/>
                  </a:cubicBezTo>
                  <a:cubicBezTo>
                    <a:pt x="114" y="73"/>
                    <a:pt x="113" y="80"/>
                    <a:pt x="106" y="85"/>
                  </a:cubicBezTo>
                  <a:cubicBezTo>
                    <a:pt x="98" y="89"/>
                    <a:pt x="90" y="87"/>
                    <a:pt x="86" y="77"/>
                  </a:cubicBezTo>
                  <a:cubicBezTo>
                    <a:pt x="75" y="53"/>
                    <a:pt x="55" y="38"/>
                    <a:pt x="33" y="25"/>
                  </a:cubicBezTo>
                  <a:cubicBezTo>
                    <a:pt x="26" y="20"/>
                    <a:pt x="19" y="17"/>
                    <a:pt x="11" y="14"/>
                  </a:cubicBezTo>
                  <a:cubicBezTo>
                    <a:pt x="5" y="11"/>
                    <a:pt x="1" y="7"/>
                    <a:pt x="0" y="0"/>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2" name="Google Shape;502;p24"/>
            <p:cNvSpPr/>
            <p:nvPr/>
          </p:nvSpPr>
          <p:spPr>
            <a:xfrm>
              <a:off x="7962900" y="6269038"/>
              <a:ext cx="306387" cy="152400"/>
            </a:xfrm>
            <a:custGeom>
              <a:avLst/>
              <a:gdLst/>
              <a:ahLst/>
              <a:cxnLst/>
              <a:rect l="l" t="t" r="r" b="b"/>
              <a:pathLst>
                <a:path w="138" h="69" extrusionOk="0">
                  <a:moveTo>
                    <a:pt x="0" y="68"/>
                  </a:moveTo>
                  <a:cubicBezTo>
                    <a:pt x="25" y="40"/>
                    <a:pt x="61" y="27"/>
                    <a:pt x="96" y="13"/>
                  </a:cubicBezTo>
                  <a:cubicBezTo>
                    <a:pt x="70" y="7"/>
                    <a:pt x="46" y="12"/>
                    <a:pt x="21" y="13"/>
                  </a:cubicBezTo>
                  <a:cubicBezTo>
                    <a:pt x="31" y="7"/>
                    <a:pt x="42" y="6"/>
                    <a:pt x="53" y="4"/>
                  </a:cubicBezTo>
                  <a:cubicBezTo>
                    <a:pt x="77" y="0"/>
                    <a:pt x="101" y="2"/>
                    <a:pt x="125" y="2"/>
                  </a:cubicBezTo>
                  <a:cubicBezTo>
                    <a:pt x="127" y="2"/>
                    <a:pt x="130" y="3"/>
                    <a:pt x="132" y="4"/>
                  </a:cubicBezTo>
                  <a:cubicBezTo>
                    <a:pt x="137" y="5"/>
                    <a:pt x="138" y="8"/>
                    <a:pt x="138" y="12"/>
                  </a:cubicBezTo>
                  <a:cubicBezTo>
                    <a:pt x="137" y="16"/>
                    <a:pt x="135" y="17"/>
                    <a:pt x="131" y="18"/>
                  </a:cubicBezTo>
                  <a:cubicBezTo>
                    <a:pt x="99" y="25"/>
                    <a:pt x="67" y="33"/>
                    <a:pt x="38" y="48"/>
                  </a:cubicBezTo>
                  <a:cubicBezTo>
                    <a:pt x="28" y="52"/>
                    <a:pt x="19" y="57"/>
                    <a:pt x="11" y="63"/>
                  </a:cubicBezTo>
                  <a:cubicBezTo>
                    <a:pt x="8" y="66"/>
                    <a:pt x="5" y="69"/>
                    <a:pt x="0" y="68"/>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3" name="Google Shape;503;p24"/>
            <p:cNvSpPr/>
            <p:nvPr/>
          </p:nvSpPr>
          <p:spPr>
            <a:xfrm>
              <a:off x="9374188" y="6353176"/>
              <a:ext cx="153987" cy="254000"/>
            </a:xfrm>
            <a:custGeom>
              <a:avLst/>
              <a:gdLst/>
              <a:ahLst/>
              <a:cxnLst/>
              <a:rect l="l" t="t" r="r" b="b"/>
              <a:pathLst>
                <a:path w="69" h="114" extrusionOk="0">
                  <a:moveTo>
                    <a:pt x="0" y="0"/>
                  </a:moveTo>
                  <a:cubicBezTo>
                    <a:pt x="4" y="0"/>
                    <a:pt x="5" y="2"/>
                    <a:pt x="7" y="5"/>
                  </a:cubicBezTo>
                  <a:cubicBezTo>
                    <a:pt x="33" y="31"/>
                    <a:pt x="52" y="61"/>
                    <a:pt x="65" y="95"/>
                  </a:cubicBezTo>
                  <a:cubicBezTo>
                    <a:pt x="68" y="101"/>
                    <a:pt x="69" y="109"/>
                    <a:pt x="60" y="112"/>
                  </a:cubicBezTo>
                  <a:cubicBezTo>
                    <a:pt x="53" y="114"/>
                    <a:pt x="49" y="110"/>
                    <a:pt x="47" y="104"/>
                  </a:cubicBezTo>
                  <a:cubicBezTo>
                    <a:pt x="40" y="68"/>
                    <a:pt x="20" y="38"/>
                    <a:pt x="2" y="7"/>
                  </a:cubicBezTo>
                  <a:cubicBezTo>
                    <a:pt x="1" y="5"/>
                    <a:pt x="1" y="2"/>
                    <a:pt x="0" y="0"/>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4" name="Google Shape;504;p24"/>
            <p:cNvSpPr/>
            <p:nvPr/>
          </p:nvSpPr>
          <p:spPr>
            <a:xfrm>
              <a:off x="9201150" y="5951538"/>
              <a:ext cx="211137" cy="111125"/>
            </a:xfrm>
            <a:custGeom>
              <a:avLst/>
              <a:gdLst/>
              <a:ahLst/>
              <a:cxnLst/>
              <a:rect l="l" t="t" r="r" b="b"/>
              <a:pathLst>
                <a:path w="95" h="50" extrusionOk="0">
                  <a:moveTo>
                    <a:pt x="95" y="45"/>
                  </a:moveTo>
                  <a:cubicBezTo>
                    <a:pt x="93" y="49"/>
                    <a:pt x="92" y="50"/>
                    <a:pt x="88" y="47"/>
                  </a:cubicBezTo>
                  <a:cubicBezTo>
                    <a:pt x="84" y="43"/>
                    <a:pt x="80" y="39"/>
                    <a:pt x="76" y="36"/>
                  </a:cubicBezTo>
                  <a:cubicBezTo>
                    <a:pt x="56" y="18"/>
                    <a:pt x="31" y="11"/>
                    <a:pt x="5" y="11"/>
                  </a:cubicBezTo>
                  <a:cubicBezTo>
                    <a:pt x="3" y="11"/>
                    <a:pt x="1" y="11"/>
                    <a:pt x="0" y="10"/>
                  </a:cubicBezTo>
                  <a:cubicBezTo>
                    <a:pt x="35" y="0"/>
                    <a:pt x="72" y="11"/>
                    <a:pt x="91" y="38"/>
                  </a:cubicBezTo>
                  <a:cubicBezTo>
                    <a:pt x="92" y="39"/>
                    <a:pt x="93" y="40"/>
                    <a:pt x="94" y="41"/>
                  </a:cubicBezTo>
                  <a:cubicBezTo>
                    <a:pt x="94" y="42"/>
                    <a:pt x="94" y="44"/>
                    <a:pt x="95" y="45"/>
                  </a:cubicBezTo>
                  <a:close/>
                </a:path>
              </a:pathLst>
            </a:custGeom>
            <a:solidFill>
              <a:srgbClr val="C123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5" name="Google Shape;505;p24"/>
            <p:cNvSpPr/>
            <p:nvPr/>
          </p:nvSpPr>
          <p:spPr>
            <a:xfrm>
              <a:off x="9251950" y="6135688"/>
              <a:ext cx="79375" cy="106363"/>
            </a:xfrm>
            <a:custGeom>
              <a:avLst/>
              <a:gdLst/>
              <a:ahLst/>
              <a:cxnLst/>
              <a:rect l="l" t="t" r="r" b="b"/>
              <a:pathLst>
                <a:path w="36" h="48" extrusionOk="0">
                  <a:moveTo>
                    <a:pt x="0" y="0"/>
                  </a:moveTo>
                  <a:cubicBezTo>
                    <a:pt x="15" y="5"/>
                    <a:pt x="27" y="14"/>
                    <a:pt x="33" y="28"/>
                  </a:cubicBezTo>
                  <a:cubicBezTo>
                    <a:pt x="35" y="33"/>
                    <a:pt x="36" y="37"/>
                    <a:pt x="34" y="42"/>
                  </a:cubicBezTo>
                  <a:cubicBezTo>
                    <a:pt x="33" y="45"/>
                    <a:pt x="31" y="47"/>
                    <a:pt x="28" y="47"/>
                  </a:cubicBezTo>
                  <a:cubicBezTo>
                    <a:pt x="25" y="48"/>
                    <a:pt x="24" y="45"/>
                    <a:pt x="23" y="43"/>
                  </a:cubicBezTo>
                  <a:cubicBezTo>
                    <a:pt x="15" y="29"/>
                    <a:pt x="7" y="14"/>
                    <a:pt x="0" y="0"/>
                  </a:cubicBezTo>
                  <a:close/>
                </a:path>
              </a:pathLst>
            </a:custGeom>
            <a:solidFill>
              <a:srgbClr val="E4A8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6" name="Google Shape;506;p24"/>
            <p:cNvSpPr/>
            <p:nvPr/>
          </p:nvSpPr>
          <p:spPr>
            <a:xfrm>
              <a:off x="9307513" y="5840413"/>
              <a:ext cx="53975" cy="34925"/>
            </a:xfrm>
            <a:custGeom>
              <a:avLst/>
              <a:gdLst/>
              <a:ahLst/>
              <a:cxnLst/>
              <a:rect l="l" t="t" r="r" b="b"/>
              <a:pathLst>
                <a:path w="24" h="16" extrusionOk="0">
                  <a:moveTo>
                    <a:pt x="0" y="2"/>
                  </a:moveTo>
                  <a:cubicBezTo>
                    <a:pt x="9" y="0"/>
                    <a:pt x="16" y="6"/>
                    <a:pt x="24" y="10"/>
                  </a:cubicBezTo>
                  <a:cubicBezTo>
                    <a:pt x="21" y="9"/>
                    <a:pt x="19" y="10"/>
                    <a:pt x="17" y="11"/>
                  </a:cubicBezTo>
                  <a:cubicBezTo>
                    <a:pt x="7" y="16"/>
                    <a:pt x="2" y="13"/>
                    <a:pt x="0" y="2"/>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7" name="Google Shape;507;p24"/>
            <p:cNvSpPr/>
            <p:nvPr/>
          </p:nvSpPr>
          <p:spPr>
            <a:xfrm>
              <a:off x="9223375" y="5851526"/>
              <a:ext cx="46037" cy="38100"/>
            </a:xfrm>
            <a:custGeom>
              <a:avLst/>
              <a:gdLst/>
              <a:ahLst/>
              <a:cxnLst/>
              <a:rect l="l" t="t" r="r" b="b"/>
              <a:pathLst>
                <a:path w="21" h="17" extrusionOk="0">
                  <a:moveTo>
                    <a:pt x="16" y="14"/>
                  </a:moveTo>
                  <a:cubicBezTo>
                    <a:pt x="10" y="14"/>
                    <a:pt x="3" y="17"/>
                    <a:pt x="1" y="12"/>
                  </a:cubicBezTo>
                  <a:cubicBezTo>
                    <a:pt x="0" y="8"/>
                    <a:pt x="8" y="6"/>
                    <a:pt x="12" y="3"/>
                  </a:cubicBezTo>
                  <a:cubicBezTo>
                    <a:pt x="15" y="2"/>
                    <a:pt x="18" y="0"/>
                    <a:pt x="21" y="0"/>
                  </a:cubicBezTo>
                  <a:cubicBezTo>
                    <a:pt x="20" y="5"/>
                    <a:pt x="18" y="9"/>
                    <a:pt x="16" y="14"/>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8" name="Google Shape;508;p24"/>
            <p:cNvSpPr/>
            <p:nvPr/>
          </p:nvSpPr>
          <p:spPr>
            <a:xfrm>
              <a:off x="9586913" y="5372101"/>
              <a:ext cx="3175" cy="1588"/>
            </a:xfrm>
            <a:custGeom>
              <a:avLst/>
              <a:gdLst/>
              <a:ahLst/>
              <a:cxnLst/>
              <a:rect l="l" t="t" r="r" b="b"/>
              <a:pathLst>
                <a:path w="1" h="1" extrusionOk="0">
                  <a:moveTo>
                    <a:pt x="1" y="0"/>
                  </a:moveTo>
                  <a:cubicBezTo>
                    <a:pt x="1" y="0"/>
                    <a:pt x="1" y="0"/>
                    <a:pt x="1" y="1"/>
                  </a:cubicBezTo>
                  <a:cubicBezTo>
                    <a:pt x="1" y="1"/>
                    <a:pt x="1" y="1"/>
                    <a:pt x="0" y="1"/>
                  </a:cubicBezTo>
                  <a:cubicBezTo>
                    <a:pt x="0" y="0"/>
                    <a:pt x="0" y="0"/>
                    <a:pt x="0" y="0"/>
                  </a:cubicBezTo>
                  <a:cubicBezTo>
                    <a:pt x="1" y="0"/>
                    <a:pt x="1" y="0"/>
                    <a:pt x="1" y="0"/>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09" name="Google Shape;509;p24"/>
            <p:cNvSpPr/>
            <p:nvPr/>
          </p:nvSpPr>
          <p:spPr>
            <a:xfrm>
              <a:off x="9369425" y="6346826"/>
              <a:ext cx="4762" cy="6350"/>
            </a:xfrm>
            <a:custGeom>
              <a:avLst/>
              <a:gdLst/>
              <a:ahLst/>
              <a:cxnLst/>
              <a:rect l="l" t="t" r="r" b="b"/>
              <a:pathLst>
                <a:path w="2" h="3" extrusionOk="0">
                  <a:moveTo>
                    <a:pt x="2" y="3"/>
                  </a:moveTo>
                  <a:cubicBezTo>
                    <a:pt x="1" y="2"/>
                    <a:pt x="1" y="2"/>
                    <a:pt x="0" y="1"/>
                  </a:cubicBezTo>
                  <a:cubicBezTo>
                    <a:pt x="1" y="1"/>
                    <a:pt x="1" y="1"/>
                    <a:pt x="1" y="0"/>
                  </a:cubicBezTo>
                  <a:cubicBezTo>
                    <a:pt x="2" y="1"/>
                    <a:pt x="2" y="2"/>
                    <a:pt x="2" y="3"/>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0" name="Google Shape;510;p24"/>
            <p:cNvSpPr/>
            <p:nvPr/>
          </p:nvSpPr>
          <p:spPr>
            <a:xfrm>
              <a:off x="9269413" y="5848351"/>
              <a:ext cx="6350" cy="3175"/>
            </a:xfrm>
            <a:custGeom>
              <a:avLst/>
              <a:gdLst/>
              <a:ahLst/>
              <a:cxnLst/>
              <a:rect l="l" t="t" r="r" b="b"/>
              <a:pathLst>
                <a:path w="3" h="1" extrusionOk="0">
                  <a:moveTo>
                    <a:pt x="0" y="1"/>
                  </a:moveTo>
                  <a:cubicBezTo>
                    <a:pt x="0" y="0"/>
                    <a:pt x="1" y="0"/>
                    <a:pt x="3" y="0"/>
                  </a:cubicBezTo>
                  <a:cubicBezTo>
                    <a:pt x="2" y="0"/>
                    <a:pt x="1" y="1"/>
                    <a:pt x="0" y="1"/>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1" name="Google Shape;511;p24"/>
            <p:cNvSpPr/>
            <p:nvPr/>
          </p:nvSpPr>
          <p:spPr>
            <a:xfrm>
              <a:off x="9328150" y="6270626"/>
              <a:ext cx="1587" cy="3175"/>
            </a:xfrm>
            <a:custGeom>
              <a:avLst/>
              <a:gdLst/>
              <a:ahLst/>
              <a:cxnLst/>
              <a:rect l="l" t="t" r="r" b="b"/>
              <a:pathLst>
                <a:path w="1" h="1" extrusionOk="0">
                  <a:moveTo>
                    <a:pt x="1" y="1"/>
                  </a:moveTo>
                  <a:cubicBezTo>
                    <a:pt x="1" y="1"/>
                    <a:pt x="0" y="1"/>
                    <a:pt x="0" y="0"/>
                  </a:cubicBezTo>
                  <a:cubicBezTo>
                    <a:pt x="0" y="1"/>
                    <a:pt x="1" y="1"/>
                    <a:pt x="1" y="1"/>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2" name="Google Shape;512;p24"/>
            <p:cNvSpPr/>
            <p:nvPr/>
          </p:nvSpPr>
          <p:spPr>
            <a:xfrm>
              <a:off x="9575800" y="5375276"/>
              <a:ext cx="0" cy="3175"/>
            </a:xfrm>
            <a:custGeom>
              <a:avLst/>
              <a:gdLst/>
              <a:ahLst/>
              <a:cxnLst/>
              <a:rect l="l" t="t" r="r" b="b"/>
              <a:pathLst>
                <a:path w="120000" h="1" extrusionOk="0">
                  <a:moveTo>
                    <a:pt x="0" y="1"/>
                  </a:moveTo>
                  <a:cubicBezTo>
                    <a:pt x="0" y="1"/>
                    <a:pt x="0" y="1"/>
                    <a:pt x="0" y="0"/>
                  </a:cubicBezTo>
                  <a:cubicBezTo>
                    <a:pt x="0" y="1"/>
                    <a:pt x="0" y="1"/>
                    <a:pt x="0" y="1"/>
                  </a:cubicBezTo>
                  <a:cubicBezTo>
                    <a:pt x="0" y="1"/>
                    <a:pt x="0" y="1"/>
                    <a:pt x="0" y="1"/>
                  </a:cubicBezTo>
                  <a:close/>
                </a:path>
              </a:pathLst>
            </a:custGeom>
            <a:solidFill>
              <a:srgbClr val="2930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3" name="Google Shape;513;p24"/>
            <p:cNvSpPr/>
            <p:nvPr/>
          </p:nvSpPr>
          <p:spPr>
            <a:xfrm>
              <a:off x="7875588" y="3011488"/>
              <a:ext cx="1641475" cy="1249363"/>
            </a:xfrm>
            <a:custGeom>
              <a:avLst/>
              <a:gdLst/>
              <a:ahLst/>
              <a:cxnLst/>
              <a:rect l="l" t="t" r="r" b="b"/>
              <a:pathLst>
                <a:path w="738" h="562" extrusionOk="0">
                  <a:moveTo>
                    <a:pt x="709" y="398"/>
                  </a:moveTo>
                  <a:cubicBezTo>
                    <a:pt x="663" y="394"/>
                    <a:pt x="620" y="380"/>
                    <a:pt x="581" y="355"/>
                  </a:cubicBezTo>
                  <a:cubicBezTo>
                    <a:pt x="581" y="355"/>
                    <a:pt x="580" y="355"/>
                    <a:pt x="579" y="355"/>
                  </a:cubicBezTo>
                  <a:cubicBezTo>
                    <a:pt x="579" y="355"/>
                    <a:pt x="579" y="355"/>
                    <a:pt x="579" y="355"/>
                  </a:cubicBezTo>
                  <a:cubicBezTo>
                    <a:pt x="573" y="349"/>
                    <a:pt x="567" y="343"/>
                    <a:pt x="561" y="337"/>
                  </a:cubicBezTo>
                  <a:cubicBezTo>
                    <a:pt x="559" y="335"/>
                    <a:pt x="552" y="332"/>
                    <a:pt x="558" y="326"/>
                  </a:cubicBezTo>
                  <a:cubicBezTo>
                    <a:pt x="563" y="322"/>
                    <a:pt x="567" y="318"/>
                    <a:pt x="573" y="324"/>
                  </a:cubicBezTo>
                  <a:cubicBezTo>
                    <a:pt x="589" y="342"/>
                    <a:pt x="610" y="352"/>
                    <a:pt x="631" y="362"/>
                  </a:cubicBezTo>
                  <a:cubicBezTo>
                    <a:pt x="664" y="376"/>
                    <a:pt x="700" y="382"/>
                    <a:pt x="736" y="383"/>
                  </a:cubicBezTo>
                  <a:cubicBezTo>
                    <a:pt x="738" y="360"/>
                    <a:pt x="735" y="337"/>
                    <a:pt x="729" y="315"/>
                  </a:cubicBezTo>
                  <a:cubicBezTo>
                    <a:pt x="708" y="240"/>
                    <a:pt x="677" y="169"/>
                    <a:pt x="633" y="105"/>
                  </a:cubicBezTo>
                  <a:cubicBezTo>
                    <a:pt x="621" y="87"/>
                    <a:pt x="608" y="68"/>
                    <a:pt x="587" y="57"/>
                  </a:cubicBezTo>
                  <a:cubicBezTo>
                    <a:pt x="580" y="50"/>
                    <a:pt x="571" y="45"/>
                    <a:pt x="561" y="45"/>
                  </a:cubicBezTo>
                  <a:cubicBezTo>
                    <a:pt x="538" y="43"/>
                    <a:pt x="515" y="46"/>
                    <a:pt x="494" y="55"/>
                  </a:cubicBezTo>
                  <a:cubicBezTo>
                    <a:pt x="480" y="60"/>
                    <a:pt x="480" y="60"/>
                    <a:pt x="473" y="48"/>
                  </a:cubicBezTo>
                  <a:cubicBezTo>
                    <a:pt x="464" y="34"/>
                    <a:pt x="450" y="26"/>
                    <a:pt x="436" y="18"/>
                  </a:cubicBezTo>
                  <a:cubicBezTo>
                    <a:pt x="399" y="0"/>
                    <a:pt x="361" y="1"/>
                    <a:pt x="322" y="5"/>
                  </a:cubicBezTo>
                  <a:cubicBezTo>
                    <a:pt x="311" y="6"/>
                    <a:pt x="300" y="8"/>
                    <a:pt x="289" y="10"/>
                  </a:cubicBezTo>
                  <a:cubicBezTo>
                    <a:pt x="237" y="21"/>
                    <a:pt x="188" y="37"/>
                    <a:pt x="145" y="69"/>
                  </a:cubicBezTo>
                  <a:cubicBezTo>
                    <a:pt x="132" y="80"/>
                    <a:pt x="119" y="92"/>
                    <a:pt x="106" y="103"/>
                  </a:cubicBezTo>
                  <a:cubicBezTo>
                    <a:pt x="72" y="140"/>
                    <a:pt x="43" y="180"/>
                    <a:pt x="25" y="228"/>
                  </a:cubicBezTo>
                  <a:cubicBezTo>
                    <a:pt x="12" y="260"/>
                    <a:pt x="3" y="293"/>
                    <a:pt x="0" y="328"/>
                  </a:cubicBezTo>
                  <a:cubicBezTo>
                    <a:pt x="0" y="343"/>
                    <a:pt x="1" y="357"/>
                    <a:pt x="3" y="371"/>
                  </a:cubicBezTo>
                  <a:cubicBezTo>
                    <a:pt x="10" y="409"/>
                    <a:pt x="30" y="442"/>
                    <a:pt x="52" y="473"/>
                  </a:cubicBezTo>
                  <a:cubicBezTo>
                    <a:pt x="55" y="478"/>
                    <a:pt x="56" y="484"/>
                    <a:pt x="62" y="486"/>
                  </a:cubicBezTo>
                  <a:cubicBezTo>
                    <a:pt x="58" y="464"/>
                    <a:pt x="54" y="441"/>
                    <a:pt x="50" y="419"/>
                  </a:cubicBezTo>
                  <a:cubicBezTo>
                    <a:pt x="43" y="380"/>
                    <a:pt x="51" y="343"/>
                    <a:pt x="66" y="306"/>
                  </a:cubicBezTo>
                  <a:cubicBezTo>
                    <a:pt x="105" y="366"/>
                    <a:pt x="213" y="382"/>
                    <a:pt x="260" y="362"/>
                  </a:cubicBezTo>
                  <a:cubicBezTo>
                    <a:pt x="207" y="346"/>
                    <a:pt x="154" y="307"/>
                    <a:pt x="148" y="280"/>
                  </a:cubicBezTo>
                  <a:cubicBezTo>
                    <a:pt x="209" y="335"/>
                    <a:pt x="280" y="363"/>
                    <a:pt x="364" y="354"/>
                  </a:cubicBezTo>
                  <a:cubicBezTo>
                    <a:pt x="326" y="339"/>
                    <a:pt x="297" y="314"/>
                    <a:pt x="282" y="275"/>
                  </a:cubicBezTo>
                  <a:cubicBezTo>
                    <a:pt x="345" y="353"/>
                    <a:pt x="446" y="352"/>
                    <a:pt x="493" y="331"/>
                  </a:cubicBezTo>
                  <a:cubicBezTo>
                    <a:pt x="442" y="321"/>
                    <a:pt x="425" y="288"/>
                    <a:pt x="417" y="254"/>
                  </a:cubicBezTo>
                  <a:cubicBezTo>
                    <a:pt x="426" y="265"/>
                    <a:pt x="435" y="275"/>
                    <a:pt x="447" y="282"/>
                  </a:cubicBezTo>
                  <a:cubicBezTo>
                    <a:pt x="447" y="282"/>
                    <a:pt x="447" y="282"/>
                    <a:pt x="447" y="282"/>
                  </a:cubicBezTo>
                  <a:cubicBezTo>
                    <a:pt x="462" y="294"/>
                    <a:pt x="479" y="302"/>
                    <a:pt x="497" y="308"/>
                  </a:cubicBezTo>
                  <a:cubicBezTo>
                    <a:pt x="529" y="320"/>
                    <a:pt x="557" y="339"/>
                    <a:pt x="574" y="371"/>
                  </a:cubicBezTo>
                  <a:cubicBezTo>
                    <a:pt x="579" y="380"/>
                    <a:pt x="584" y="390"/>
                    <a:pt x="589" y="400"/>
                  </a:cubicBezTo>
                  <a:cubicBezTo>
                    <a:pt x="610" y="437"/>
                    <a:pt x="610" y="479"/>
                    <a:pt x="614" y="520"/>
                  </a:cubicBezTo>
                  <a:cubicBezTo>
                    <a:pt x="615" y="533"/>
                    <a:pt x="616" y="546"/>
                    <a:pt x="617" y="562"/>
                  </a:cubicBezTo>
                  <a:cubicBezTo>
                    <a:pt x="632" y="545"/>
                    <a:pt x="645" y="529"/>
                    <a:pt x="668" y="530"/>
                  </a:cubicBezTo>
                  <a:cubicBezTo>
                    <a:pt x="687" y="527"/>
                    <a:pt x="699" y="537"/>
                    <a:pt x="710" y="551"/>
                  </a:cubicBezTo>
                  <a:cubicBezTo>
                    <a:pt x="710" y="549"/>
                    <a:pt x="711" y="547"/>
                    <a:pt x="712" y="545"/>
                  </a:cubicBezTo>
                  <a:cubicBezTo>
                    <a:pt x="720" y="520"/>
                    <a:pt x="728" y="495"/>
                    <a:pt x="730" y="469"/>
                  </a:cubicBezTo>
                  <a:cubicBezTo>
                    <a:pt x="714" y="474"/>
                    <a:pt x="698" y="472"/>
                    <a:pt x="683" y="469"/>
                  </a:cubicBezTo>
                  <a:cubicBezTo>
                    <a:pt x="659" y="464"/>
                    <a:pt x="637" y="455"/>
                    <a:pt x="617" y="442"/>
                  </a:cubicBezTo>
                  <a:cubicBezTo>
                    <a:pt x="613" y="439"/>
                    <a:pt x="611" y="436"/>
                    <a:pt x="615" y="431"/>
                  </a:cubicBezTo>
                  <a:cubicBezTo>
                    <a:pt x="618" y="428"/>
                    <a:pt x="620" y="423"/>
                    <a:pt x="627" y="428"/>
                  </a:cubicBezTo>
                  <a:cubicBezTo>
                    <a:pt x="644" y="440"/>
                    <a:pt x="664" y="448"/>
                    <a:pt x="685" y="451"/>
                  </a:cubicBezTo>
                  <a:cubicBezTo>
                    <a:pt x="697" y="453"/>
                    <a:pt x="709" y="457"/>
                    <a:pt x="721" y="454"/>
                  </a:cubicBezTo>
                  <a:cubicBezTo>
                    <a:pt x="724" y="453"/>
                    <a:pt x="726" y="454"/>
                    <a:pt x="726" y="458"/>
                  </a:cubicBezTo>
                  <a:cubicBezTo>
                    <a:pt x="727" y="461"/>
                    <a:pt x="728" y="463"/>
                    <a:pt x="731" y="465"/>
                  </a:cubicBezTo>
                  <a:cubicBezTo>
                    <a:pt x="736" y="442"/>
                    <a:pt x="737" y="419"/>
                    <a:pt x="736" y="395"/>
                  </a:cubicBezTo>
                  <a:cubicBezTo>
                    <a:pt x="728" y="401"/>
                    <a:pt x="718" y="399"/>
                    <a:pt x="709" y="398"/>
                  </a:cubicBezTo>
                  <a:close/>
                  <a:moveTo>
                    <a:pt x="144" y="132"/>
                  </a:moveTo>
                  <a:cubicBezTo>
                    <a:pt x="119" y="149"/>
                    <a:pt x="101" y="173"/>
                    <a:pt x="91" y="202"/>
                  </a:cubicBezTo>
                  <a:cubicBezTo>
                    <a:pt x="81" y="234"/>
                    <a:pt x="93" y="262"/>
                    <a:pt x="111" y="288"/>
                  </a:cubicBezTo>
                  <a:cubicBezTo>
                    <a:pt x="118" y="297"/>
                    <a:pt x="125" y="307"/>
                    <a:pt x="134" y="315"/>
                  </a:cubicBezTo>
                  <a:cubicBezTo>
                    <a:pt x="141" y="320"/>
                    <a:pt x="137" y="324"/>
                    <a:pt x="133" y="328"/>
                  </a:cubicBezTo>
                  <a:cubicBezTo>
                    <a:pt x="129" y="334"/>
                    <a:pt x="126" y="329"/>
                    <a:pt x="123" y="326"/>
                  </a:cubicBezTo>
                  <a:cubicBezTo>
                    <a:pt x="105" y="310"/>
                    <a:pt x="91" y="291"/>
                    <a:pt x="81" y="269"/>
                  </a:cubicBezTo>
                  <a:cubicBezTo>
                    <a:pt x="65" y="233"/>
                    <a:pt x="70" y="200"/>
                    <a:pt x="89" y="167"/>
                  </a:cubicBezTo>
                  <a:cubicBezTo>
                    <a:pt x="113" y="127"/>
                    <a:pt x="151" y="103"/>
                    <a:pt x="192" y="85"/>
                  </a:cubicBezTo>
                  <a:cubicBezTo>
                    <a:pt x="233" y="68"/>
                    <a:pt x="275" y="59"/>
                    <a:pt x="319" y="54"/>
                  </a:cubicBezTo>
                  <a:cubicBezTo>
                    <a:pt x="332" y="53"/>
                    <a:pt x="345" y="55"/>
                    <a:pt x="356" y="51"/>
                  </a:cubicBezTo>
                  <a:cubicBezTo>
                    <a:pt x="362" y="50"/>
                    <a:pt x="367" y="50"/>
                    <a:pt x="366" y="56"/>
                  </a:cubicBezTo>
                  <a:cubicBezTo>
                    <a:pt x="366" y="61"/>
                    <a:pt x="368" y="66"/>
                    <a:pt x="360" y="67"/>
                  </a:cubicBezTo>
                  <a:cubicBezTo>
                    <a:pt x="342" y="68"/>
                    <a:pt x="325" y="70"/>
                    <a:pt x="307" y="73"/>
                  </a:cubicBezTo>
                  <a:cubicBezTo>
                    <a:pt x="249" y="81"/>
                    <a:pt x="192" y="96"/>
                    <a:pt x="144" y="132"/>
                  </a:cubicBezTo>
                  <a:close/>
                  <a:moveTo>
                    <a:pt x="284" y="150"/>
                  </a:moveTo>
                  <a:cubicBezTo>
                    <a:pt x="257" y="177"/>
                    <a:pt x="239" y="209"/>
                    <a:pt x="243" y="249"/>
                  </a:cubicBezTo>
                  <a:cubicBezTo>
                    <a:pt x="245" y="269"/>
                    <a:pt x="252" y="286"/>
                    <a:pt x="261" y="303"/>
                  </a:cubicBezTo>
                  <a:cubicBezTo>
                    <a:pt x="265" y="309"/>
                    <a:pt x="266" y="313"/>
                    <a:pt x="259" y="317"/>
                  </a:cubicBezTo>
                  <a:cubicBezTo>
                    <a:pt x="251" y="322"/>
                    <a:pt x="250" y="317"/>
                    <a:pt x="247" y="312"/>
                  </a:cubicBezTo>
                  <a:cubicBezTo>
                    <a:pt x="234" y="290"/>
                    <a:pt x="226" y="265"/>
                    <a:pt x="226" y="239"/>
                  </a:cubicBezTo>
                  <a:cubicBezTo>
                    <a:pt x="226" y="210"/>
                    <a:pt x="236" y="183"/>
                    <a:pt x="254" y="159"/>
                  </a:cubicBezTo>
                  <a:cubicBezTo>
                    <a:pt x="284" y="120"/>
                    <a:pt x="325" y="95"/>
                    <a:pt x="369" y="75"/>
                  </a:cubicBezTo>
                  <a:cubicBezTo>
                    <a:pt x="382" y="69"/>
                    <a:pt x="395" y="64"/>
                    <a:pt x="408" y="59"/>
                  </a:cubicBezTo>
                  <a:cubicBezTo>
                    <a:pt x="410" y="58"/>
                    <a:pt x="412" y="58"/>
                    <a:pt x="414" y="57"/>
                  </a:cubicBezTo>
                  <a:cubicBezTo>
                    <a:pt x="419" y="56"/>
                    <a:pt x="418" y="61"/>
                    <a:pt x="419" y="63"/>
                  </a:cubicBezTo>
                  <a:cubicBezTo>
                    <a:pt x="421" y="68"/>
                    <a:pt x="421" y="72"/>
                    <a:pt x="416" y="74"/>
                  </a:cubicBezTo>
                  <a:cubicBezTo>
                    <a:pt x="405" y="78"/>
                    <a:pt x="395" y="82"/>
                    <a:pt x="385" y="86"/>
                  </a:cubicBezTo>
                  <a:cubicBezTo>
                    <a:pt x="348" y="102"/>
                    <a:pt x="313" y="122"/>
                    <a:pt x="284" y="150"/>
                  </a:cubicBezTo>
                  <a:close/>
                  <a:moveTo>
                    <a:pt x="386" y="167"/>
                  </a:moveTo>
                  <a:cubicBezTo>
                    <a:pt x="374" y="186"/>
                    <a:pt x="366" y="208"/>
                    <a:pt x="365" y="231"/>
                  </a:cubicBezTo>
                  <a:cubicBezTo>
                    <a:pt x="363" y="257"/>
                    <a:pt x="375" y="278"/>
                    <a:pt x="396" y="294"/>
                  </a:cubicBezTo>
                  <a:cubicBezTo>
                    <a:pt x="400" y="296"/>
                    <a:pt x="403" y="299"/>
                    <a:pt x="406" y="301"/>
                  </a:cubicBezTo>
                  <a:cubicBezTo>
                    <a:pt x="414" y="305"/>
                    <a:pt x="408" y="309"/>
                    <a:pt x="407" y="313"/>
                  </a:cubicBezTo>
                  <a:cubicBezTo>
                    <a:pt x="404" y="320"/>
                    <a:pt x="401" y="317"/>
                    <a:pt x="397" y="315"/>
                  </a:cubicBezTo>
                  <a:cubicBezTo>
                    <a:pt x="366" y="296"/>
                    <a:pt x="348" y="269"/>
                    <a:pt x="348" y="232"/>
                  </a:cubicBezTo>
                  <a:cubicBezTo>
                    <a:pt x="349" y="204"/>
                    <a:pt x="359" y="179"/>
                    <a:pt x="373" y="156"/>
                  </a:cubicBezTo>
                  <a:cubicBezTo>
                    <a:pt x="391" y="124"/>
                    <a:pt x="415" y="97"/>
                    <a:pt x="440" y="72"/>
                  </a:cubicBezTo>
                  <a:cubicBezTo>
                    <a:pt x="443" y="69"/>
                    <a:pt x="446" y="64"/>
                    <a:pt x="450" y="70"/>
                  </a:cubicBezTo>
                  <a:cubicBezTo>
                    <a:pt x="452" y="74"/>
                    <a:pt x="460" y="77"/>
                    <a:pt x="453" y="84"/>
                  </a:cubicBezTo>
                  <a:cubicBezTo>
                    <a:pt x="427" y="109"/>
                    <a:pt x="404" y="136"/>
                    <a:pt x="386" y="167"/>
                  </a:cubicBezTo>
                  <a:close/>
                  <a:moveTo>
                    <a:pt x="479" y="75"/>
                  </a:moveTo>
                  <a:cubicBezTo>
                    <a:pt x="479" y="75"/>
                    <a:pt x="480" y="75"/>
                    <a:pt x="480" y="76"/>
                  </a:cubicBezTo>
                  <a:cubicBezTo>
                    <a:pt x="491" y="81"/>
                    <a:pt x="491" y="87"/>
                    <a:pt x="485" y="97"/>
                  </a:cubicBezTo>
                  <a:cubicBezTo>
                    <a:pt x="473" y="118"/>
                    <a:pt x="480" y="140"/>
                    <a:pt x="490" y="160"/>
                  </a:cubicBezTo>
                  <a:cubicBezTo>
                    <a:pt x="506" y="193"/>
                    <a:pt x="528" y="222"/>
                    <a:pt x="558" y="245"/>
                  </a:cubicBezTo>
                  <a:cubicBezTo>
                    <a:pt x="564" y="251"/>
                    <a:pt x="567" y="261"/>
                    <a:pt x="577" y="262"/>
                  </a:cubicBezTo>
                  <a:cubicBezTo>
                    <a:pt x="584" y="266"/>
                    <a:pt x="578" y="262"/>
                    <a:pt x="581" y="265"/>
                  </a:cubicBezTo>
                  <a:cubicBezTo>
                    <a:pt x="582" y="266"/>
                    <a:pt x="582" y="265"/>
                    <a:pt x="582" y="264"/>
                  </a:cubicBezTo>
                  <a:cubicBezTo>
                    <a:pt x="582" y="264"/>
                    <a:pt x="582" y="264"/>
                    <a:pt x="581" y="264"/>
                  </a:cubicBezTo>
                  <a:cubicBezTo>
                    <a:pt x="582" y="265"/>
                    <a:pt x="582" y="264"/>
                    <a:pt x="582" y="264"/>
                  </a:cubicBezTo>
                  <a:cubicBezTo>
                    <a:pt x="583" y="265"/>
                    <a:pt x="584" y="266"/>
                    <a:pt x="586" y="266"/>
                  </a:cubicBezTo>
                  <a:cubicBezTo>
                    <a:pt x="590" y="272"/>
                    <a:pt x="597" y="275"/>
                    <a:pt x="603" y="279"/>
                  </a:cubicBezTo>
                  <a:cubicBezTo>
                    <a:pt x="640" y="300"/>
                    <a:pt x="678" y="317"/>
                    <a:pt x="719" y="328"/>
                  </a:cubicBezTo>
                  <a:cubicBezTo>
                    <a:pt x="723" y="329"/>
                    <a:pt x="728" y="329"/>
                    <a:pt x="728" y="335"/>
                  </a:cubicBezTo>
                  <a:cubicBezTo>
                    <a:pt x="729" y="344"/>
                    <a:pt x="725" y="347"/>
                    <a:pt x="716" y="345"/>
                  </a:cubicBezTo>
                  <a:cubicBezTo>
                    <a:pt x="667" y="332"/>
                    <a:pt x="620" y="310"/>
                    <a:pt x="577" y="282"/>
                  </a:cubicBezTo>
                  <a:cubicBezTo>
                    <a:pt x="541" y="257"/>
                    <a:pt x="510" y="226"/>
                    <a:pt x="486" y="188"/>
                  </a:cubicBezTo>
                  <a:cubicBezTo>
                    <a:pt x="485" y="186"/>
                    <a:pt x="483" y="184"/>
                    <a:pt x="481" y="181"/>
                  </a:cubicBezTo>
                  <a:cubicBezTo>
                    <a:pt x="475" y="166"/>
                    <a:pt x="467" y="151"/>
                    <a:pt x="464" y="135"/>
                  </a:cubicBezTo>
                  <a:cubicBezTo>
                    <a:pt x="460" y="112"/>
                    <a:pt x="466" y="93"/>
                    <a:pt x="479" y="75"/>
                  </a:cubicBezTo>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4" name="Google Shape;514;p24"/>
            <p:cNvSpPr/>
            <p:nvPr/>
          </p:nvSpPr>
          <p:spPr>
            <a:xfrm>
              <a:off x="8496300" y="4106863"/>
              <a:ext cx="193675" cy="442913"/>
            </a:xfrm>
            <a:custGeom>
              <a:avLst/>
              <a:gdLst/>
              <a:ahLst/>
              <a:cxnLst/>
              <a:rect l="l" t="t" r="r" b="b"/>
              <a:pathLst>
                <a:path w="87" h="199" extrusionOk="0">
                  <a:moveTo>
                    <a:pt x="56" y="170"/>
                  </a:moveTo>
                  <a:cubicBezTo>
                    <a:pt x="63" y="170"/>
                    <a:pt x="71" y="169"/>
                    <a:pt x="79" y="170"/>
                  </a:cubicBezTo>
                  <a:cubicBezTo>
                    <a:pt x="82" y="170"/>
                    <a:pt x="87" y="171"/>
                    <a:pt x="87" y="175"/>
                  </a:cubicBezTo>
                  <a:cubicBezTo>
                    <a:pt x="87" y="180"/>
                    <a:pt x="84" y="183"/>
                    <a:pt x="79" y="184"/>
                  </a:cubicBezTo>
                  <a:cubicBezTo>
                    <a:pt x="58" y="188"/>
                    <a:pt x="36" y="193"/>
                    <a:pt x="15" y="197"/>
                  </a:cubicBezTo>
                  <a:cubicBezTo>
                    <a:pt x="9" y="199"/>
                    <a:pt x="6" y="197"/>
                    <a:pt x="4" y="191"/>
                  </a:cubicBezTo>
                  <a:cubicBezTo>
                    <a:pt x="0" y="177"/>
                    <a:pt x="2" y="163"/>
                    <a:pt x="3" y="149"/>
                  </a:cubicBezTo>
                  <a:cubicBezTo>
                    <a:pt x="5" y="126"/>
                    <a:pt x="8" y="102"/>
                    <a:pt x="11" y="79"/>
                  </a:cubicBezTo>
                  <a:cubicBezTo>
                    <a:pt x="14" y="54"/>
                    <a:pt x="17" y="30"/>
                    <a:pt x="20" y="6"/>
                  </a:cubicBezTo>
                  <a:cubicBezTo>
                    <a:pt x="21" y="3"/>
                    <a:pt x="21" y="0"/>
                    <a:pt x="25" y="1"/>
                  </a:cubicBezTo>
                  <a:cubicBezTo>
                    <a:pt x="29" y="1"/>
                    <a:pt x="28" y="4"/>
                    <a:pt x="29" y="7"/>
                  </a:cubicBezTo>
                  <a:cubicBezTo>
                    <a:pt x="30" y="15"/>
                    <a:pt x="27" y="23"/>
                    <a:pt x="27" y="32"/>
                  </a:cubicBezTo>
                  <a:cubicBezTo>
                    <a:pt x="27" y="74"/>
                    <a:pt x="27" y="117"/>
                    <a:pt x="26" y="159"/>
                  </a:cubicBezTo>
                  <a:cubicBezTo>
                    <a:pt x="26" y="167"/>
                    <a:pt x="28" y="171"/>
                    <a:pt x="37" y="170"/>
                  </a:cubicBezTo>
                  <a:cubicBezTo>
                    <a:pt x="43" y="169"/>
                    <a:pt x="49" y="170"/>
                    <a:pt x="56" y="170"/>
                  </a:cubicBezTo>
                  <a:cubicBezTo>
                    <a:pt x="56" y="170"/>
                    <a:pt x="56" y="170"/>
                    <a:pt x="56" y="170"/>
                  </a:cubicBezTo>
                  <a:close/>
                </a:path>
              </a:pathLst>
            </a:custGeom>
            <a:solidFill>
              <a:srgbClr val="E4A8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5" name="Google Shape;515;p24"/>
            <p:cNvSpPr/>
            <p:nvPr/>
          </p:nvSpPr>
          <p:spPr>
            <a:xfrm>
              <a:off x="8512175" y="4627563"/>
              <a:ext cx="411162" cy="130175"/>
            </a:xfrm>
            <a:custGeom>
              <a:avLst/>
              <a:gdLst/>
              <a:ahLst/>
              <a:cxnLst/>
              <a:rect l="l" t="t" r="r" b="b"/>
              <a:pathLst>
                <a:path w="185" h="59" extrusionOk="0">
                  <a:moveTo>
                    <a:pt x="45" y="58"/>
                  </a:moveTo>
                  <a:cubicBezTo>
                    <a:pt x="31" y="58"/>
                    <a:pt x="20" y="58"/>
                    <a:pt x="9" y="56"/>
                  </a:cubicBezTo>
                  <a:cubicBezTo>
                    <a:pt x="4" y="55"/>
                    <a:pt x="0" y="54"/>
                    <a:pt x="0" y="48"/>
                  </a:cubicBezTo>
                  <a:cubicBezTo>
                    <a:pt x="0" y="41"/>
                    <a:pt x="5" y="39"/>
                    <a:pt x="10" y="39"/>
                  </a:cubicBezTo>
                  <a:cubicBezTo>
                    <a:pt x="22" y="39"/>
                    <a:pt x="34" y="38"/>
                    <a:pt x="46" y="37"/>
                  </a:cubicBezTo>
                  <a:cubicBezTo>
                    <a:pt x="87" y="33"/>
                    <a:pt x="127" y="25"/>
                    <a:pt x="165" y="6"/>
                  </a:cubicBezTo>
                  <a:cubicBezTo>
                    <a:pt x="170" y="3"/>
                    <a:pt x="176" y="0"/>
                    <a:pt x="180" y="7"/>
                  </a:cubicBezTo>
                  <a:cubicBezTo>
                    <a:pt x="185" y="14"/>
                    <a:pt x="180" y="18"/>
                    <a:pt x="175" y="22"/>
                  </a:cubicBezTo>
                  <a:cubicBezTo>
                    <a:pt x="152" y="42"/>
                    <a:pt x="125" y="49"/>
                    <a:pt x="96" y="54"/>
                  </a:cubicBezTo>
                  <a:cubicBezTo>
                    <a:pt x="78" y="57"/>
                    <a:pt x="60" y="59"/>
                    <a:pt x="45" y="58"/>
                  </a:cubicBezTo>
                  <a:close/>
                </a:path>
              </a:pathLst>
            </a:custGeom>
            <a:solidFill>
              <a:srgbClr val="C123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6" name="Google Shape;516;p24"/>
            <p:cNvSpPr/>
            <p:nvPr/>
          </p:nvSpPr>
          <p:spPr>
            <a:xfrm>
              <a:off x="8764588" y="3998913"/>
              <a:ext cx="125412" cy="223838"/>
            </a:xfrm>
            <a:custGeom>
              <a:avLst/>
              <a:gdLst/>
              <a:ahLst/>
              <a:cxnLst/>
              <a:rect l="l" t="t" r="r" b="b"/>
              <a:pathLst>
                <a:path w="56" h="101" extrusionOk="0">
                  <a:moveTo>
                    <a:pt x="0" y="41"/>
                  </a:moveTo>
                  <a:cubicBezTo>
                    <a:pt x="0" y="32"/>
                    <a:pt x="2" y="23"/>
                    <a:pt x="6" y="16"/>
                  </a:cubicBezTo>
                  <a:cubicBezTo>
                    <a:pt x="13" y="2"/>
                    <a:pt x="26" y="0"/>
                    <a:pt x="37" y="11"/>
                  </a:cubicBezTo>
                  <a:cubicBezTo>
                    <a:pt x="44" y="19"/>
                    <a:pt x="49" y="29"/>
                    <a:pt x="51" y="39"/>
                  </a:cubicBezTo>
                  <a:cubicBezTo>
                    <a:pt x="55" y="54"/>
                    <a:pt x="56" y="68"/>
                    <a:pt x="50" y="82"/>
                  </a:cubicBezTo>
                  <a:cubicBezTo>
                    <a:pt x="43" y="99"/>
                    <a:pt x="28" y="101"/>
                    <a:pt x="16" y="87"/>
                  </a:cubicBezTo>
                  <a:cubicBezTo>
                    <a:pt x="6" y="76"/>
                    <a:pt x="0" y="58"/>
                    <a:pt x="0" y="41"/>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7" name="Google Shape;517;p24"/>
            <p:cNvSpPr/>
            <p:nvPr/>
          </p:nvSpPr>
          <p:spPr>
            <a:xfrm>
              <a:off x="8275638" y="4056063"/>
              <a:ext cx="131762" cy="215900"/>
            </a:xfrm>
            <a:custGeom>
              <a:avLst/>
              <a:gdLst/>
              <a:ahLst/>
              <a:cxnLst/>
              <a:rect l="l" t="t" r="r" b="b"/>
              <a:pathLst>
                <a:path w="59" h="97" extrusionOk="0">
                  <a:moveTo>
                    <a:pt x="19" y="3"/>
                  </a:moveTo>
                  <a:cubicBezTo>
                    <a:pt x="34" y="0"/>
                    <a:pt x="43" y="10"/>
                    <a:pt x="50" y="25"/>
                  </a:cubicBezTo>
                  <a:cubicBezTo>
                    <a:pt x="52" y="29"/>
                    <a:pt x="53" y="32"/>
                    <a:pt x="55" y="36"/>
                  </a:cubicBezTo>
                  <a:cubicBezTo>
                    <a:pt x="57" y="49"/>
                    <a:pt x="59" y="62"/>
                    <a:pt x="55" y="76"/>
                  </a:cubicBezTo>
                  <a:cubicBezTo>
                    <a:pt x="52" y="84"/>
                    <a:pt x="48" y="93"/>
                    <a:pt x="38" y="95"/>
                  </a:cubicBezTo>
                  <a:cubicBezTo>
                    <a:pt x="28" y="97"/>
                    <a:pt x="21" y="90"/>
                    <a:pt x="16" y="82"/>
                  </a:cubicBezTo>
                  <a:cubicBezTo>
                    <a:pt x="4" y="64"/>
                    <a:pt x="0" y="44"/>
                    <a:pt x="6" y="22"/>
                  </a:cubicBezTo>
                  <a:cubicBezTo>
                    <a:pt x="8" y="14"/>
                    <a:pt x="12" y="8"/>
                    <a:pt x="19" y="3"/>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8" name="Google Shape;518;p24"/>
            <p:cNvSpPr/>
            <p:nvPr/>
          </p:nvSpPr>
          <p:spPr>
            <a:xfrm>
              <a:off x="8691563" y="3844926"/>
              <a:ext cx="234950" cy="109538"/>
            </a:xfrm>
            <a:custGeom>
              <a:avLst/>
              <a:gdLst/>
              <a:ahLst/>
              <a:cxnLst/>
              <a:rect l="l" t="t" r="r" b="b"/>
              <a:pathLst>
                <a:path w="106" h="49" extrusionOk="0">
                  <a:moveTo>
                    <a:pt x="64" y="43"/>
                  </a:moveTo>
                  <a:cubicBezTo>
                    <a:pt x="47" y="42"/>
                    <a:pt x="29" y="44"/>
                    <a:pt x="12" y="47"/>
                  </a:cubicBezTo>
                  <a:cubicBezTo>
                    <a:pt x="6" y="49"/>
                    <a:pt x="4" y="46"/>
                    <a:pt x="3" y="42"/>
                  </a:cubicBezTo>
                  <a:cubicBezTo>
                    <a:pt x="0" y="25"/>
                    <a:pt x="0" y="25"/>
                    <a:pt x="16" y="20"/>
                  </a:cubicBezTo>
                  <a:cubicBezTo>
                    <a:pt x="42" y="11"/>
                    <a:pt x="69" y="6"/>
                    <a:pt x="95" y="1"/>
                  </a:cubicBezTo>
                  <a:cubicBezTo>
                    <a:pt x="101" y="0"/>
                    <a:pt x="103" y="1"/>
                    <a:pt x="104" y="7"/>
                  </a:cubicBezTo>
                  <a:cubicBezTo>
                    <a:pt x="104" y="18"/>
                    <a:pt x="105" y="29"/>
                    <a:pt x="106" y="40"/>
                  </a:cubicBezTo>
                  <a:cubicBezTo>
                    <a:pt x="106" y="45"/>
                    <a:pt x="104" y="46"/>
                    <a:pt x="100" y="46"/>
                  </a:cubicBezTo>
                  <a:cubicBezTo>
                    <a:pt x="88" y="45"/>
                    <a:pt x="76" y="44"/>
                    <a:pt x="64" y="43"/>
                  </a:cubicBezTo>
                  <a:close/>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19" name="Google Shape;519;p24"/>
            <p:cNvSpPr/>
            <p:nvPr/>
          </p:nvSpPr>
          <p:spPr>
            <a:xfrm>
              <a:off x="8154988" y="3921126"/>
              <a:ext cx="215900" cy="100013"/>
            </a:xfrm>
            <a:custGeom>
              <a:avLst/>
              <a:gdLst/>
              <a:ahLst/>
              <a:cxnLst/>
              <a:rect l="l" t="t" r="r" b="b"/>
              <a:pathLst>
                <a:path w="97" h="45" extrusionOk="0">
                  <a:moveTo>
                    <a:pt x="97" y="14"/>
                  </a:moveTo>
                  <a:cubicBezTo>
                    <a:pt x="96" y="20"/>
                    <a:pt x="95" y="26"/>
                    <a:pt x="93" y="32"/>
                  </a:cubicBezTo>
                  <a:cubicBezTo>
                    <a:pt x="92" y="35"/>
                    <a:pt x="92" y="37"/>
                    <a:pt x="91" y="40"/>
                  </a:cubicBezTo>
                  <a:cubicBezTo>
                    <a:pt x="85" y="39"/>
                    <a:pt x="79" y="39"/>
                    <a:pt x="73" y="39"/>
                  </a:cubicBezTo>
                  <a:cubicBezTo>
                    <a:pt x="49" y="36"/>
                    <a:pt x="25" y="43"/>
                    <a:pt x="0" y="45"/>
                  </a:cubicBezTo>
                  <a:cubicBezTo>
                    <a:pt x="2" y="39"/>
                    <a:pt x="3" y="34"/>
                    <a:pt x="4" y="28"/>
                  </a:cubicBezTo>
                  <a:cubicBezTo>
                    <a:pt x="5" y="20"/>
                    <a:pt x="5" y="10"/>
                    <a:pt x="10" y="6"/>
                  </a:cubicBezTo>
                  <a:cubicBezTo>
                    <a:pt x="15" y="0"/>
                    <a:pt x="26" y="4"/>
                    <a:pt x="35" y="4"/>
                  </a:cubicBezTo>
                  <a:cubicBezTo>
                    <a:pt x="56" y="4"/>
                    <a:pt x="77" y="9"/>
                    <a:pt x="97" y="14"/>
                  </a:cubicBezTo>
                  <a:close/>
                </a:path>
              </a:pathLst>
            </a:custGeom>
            <a:solidFill>
              <a:srgbClr val="624C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0" name="Google Shape;520;p24"/>
            <p:cNvSpPr/>
            <p:nvPr/>
          </p:nvSpPr>
          <p:spPr>
            <a:xfrm>
              <a:off x="6186488" y="6473826"/>
              <a:ext cx="2295525" cy="1574800"/>
            </a:xfrm>
            <a:custGeom>
              <a:avLst/>
              <a:gdLst/>
              <a:ahLst/>
              <a:cxnLst/>
              <a:rect l="l" t="t" r="r" b="b"/>
              <a:pathLst>
                <a:path w="1033" h="709" extrusionOk="0">
                  <a:moveTo>
                    <a:pt x="365" y="624"/>
                  </a:moveTo>
                  <a:cubicBezTo>
                    <a:pt x="399" y="629"/>
                    <a:pt x="433" y="634"/>
                    <a:pt x="468" y="639"/>
                  </a:cubicBezTo>
                  <a:cubicBezTo>
                    <a:pt x="485" y="641"/>
                    <a:pt x="502" y="644"/>
                    <a:pt x="520" y="646"/>
                  </a:cubicBezTo>
                  <a:cubicBezTo>
                    <a:pt x="520" y="646"/>
                    <a:pt x="520" y="646"/>
                    <a:pt x="520" y="646"/>
                  </a:cubicBezTo>
                  <a:cubicBezTo>
                    <a:pt x="555" y="652"/>
                    <a:pt x="590" y="655"/>
                    <a:pt x="624" y="662"/>
                  </a:cubicBezTo>
                  <a:cubicBezTo>
                    <a:pt x="679" y="670"/>
                    <a:pt x="733" y="677"/>
                    <a:pt x="788" y="685"/>
                  </a:cubicBezTo>
                  <a:cubicBezTo>
                    <a:pt x="839" y="692"/>
                    <a:pt x="890" y="699"/>
                    <a:pt x="941" y="707"/>
                  </a:cubicBezTo>
                  <a:cubicBezTo>
                    <a:pt x="947" y="708"/>
                    <a:pt x="953" y="708"/>
                    <a:pt x="959" y="709"/>
                  </a:cubicBezTo>
                  <a:cubicBezTo>
                    <a:pt x="959" y="698"/>
                    <a:pt x="959" y="687"/>
                    <a:pt x="959" y="676"/>
                  </a:cubicBezTo>
                  <a:cubicBezTo>
                    <a:pt x="958" y="668"/>
                    <a:pt x="961" y="667"/>
                    <a:pt x="968" y="667"/>
                  </a:cubicBezTo>
                  <a:cubicBezTo>
                    <a:pt x="986" y="667"/>
                    <a:pt x="1004" y="667"/>
                    <a:pt x="1022" y="667"/>
                  </a:cubicBezTo>
                  <a:cubicBezTo>
                    <a:pt x="1029" y="667"/>
                    <a:pt x="1033" y="666"/>
                    <a:pt x="1030" y="657"/>
                  </a:cubicBezTo>
                  <a:cubicBezTo>
                    <a:pt x="1028" y="652"/>
                    <a:pt x="1028" y="646"/>
                    <a:pt x="1027" y="641"/>
                  </a:cubicBezTo>
                  <a:cubicBezTo>
                    <a:pt x="1024" y="630"/>
                    <a:pt x="1020" y="620"/>
                    <a:pt x="1021" y="608"/>
                  </a:cubicBezTo>
                  <a:cubicBezTo>
                    <a:pt x="1017" y="601"/>
                    <a:pt x="1015" y="593"/>
                    <a:pt x="1015" y="584"/>
                  </a:cubicBezTo>
                  <a:cubicBezTo>
                    <a:pt x="1010" y="573"/>
                    <a:pt x="1008" y="562"/>
                    <a:pt x="1007" y="550"/>
                  </a:cubicBezTo>
                  <a:cubicBezTo>
                    <a:pt x="1001" y="535"/>
                    <a:pt x="1000" y="519"/>
                    <a:pt x="996" y="503"/>
                  </a:cubicBezTo>
                  <a:cubicBezTo>
                    <a:pt x="991" y="487"/>
                    <a:pt x="988" y="470"/>
                    <a:pt x="985" y="453"/>
                  </a:cubicBezTo>
                  <a:cubicBezTo>
                    <a:pt x="982" y="440"/>
                    <a:pt x="978" y="426"/>
                    <a:pt x="975" y="413"/>
                  </a:cubicBezTo>
                  <a:cubicBezTo>
                    <a:pt x="974" y="408"/>
                    <a:pt x="974" y="404"/>
                    <a:pt x="973" y="399"/>
                  </a:cubicBezTo>
                  <a:cubicBezTo>
                    <a:pt x="964" y="357"/>
                    <a:pt x="954" y="315"/>
                    <a:pt x="945" y="273"/>
                  </a:cubicBezTo>
                  <a:cubicBezTo>
                    <a:pt x="940" y="253"/>
                    <a:pt x="936" y="232"/>
                    <a:pt x="932" y="212"/>
                  </a:cubicBezTo>
                  <a:cubicBezTo>
                    <a:pt x="930" y="210"/>
                    <a:pt x="932" y="205"/>
                    <a:pt x="928" y="204"/>
                  </a:cubicBezTo>
                  <a:cubicBezTo>
                    <a:pt x="914" y="140"/>
                    <a:pt x="914" y="140"/>
                    <a:pt x="914" y="140"/>
                  </a:cubicBezTo>
                  <a:cubicBezTo>
                    <a:pt x="914" y="140"/>
                    <a:pt x="914" y="139"/>
                    <a:pt x="915" y="139"/>
                  </a:cubicBezTo>
                  <a:cubicBezTo>
                    <a:pt x="912" y="125"/>
                    <a:pt x="909" y="110"/>
                    <a:pt x="905" y="95"/>
                  </a:cubicBezTo>
                  <a:cubicBezTo>
                    <a:pt x="901" y="76"/>
                    <a:pt x="901" y="77"/>
                    <a:pt x="881" y="75"/>
                  </a:cubicBezTo>
                  <a:cubicBezTo>
                    <a:pt x="880" y="74"/>
                    <a:pt x="878" y="74"/>
                    <a:pt x="876" y="74"/>
                  </a:cubicBezTo>
                  <a:cubicBezTo>
                    <a:pt x="847" y="72"/>
                    <a:pt x="817" y="68"/>
                    <a:pt x="788" y="67"/>
                  </a:cubicBezTo>
                  <a:cubicBezTo>
                    <a:pt x="779" y="65"/>
                    <a:pt x="771" y="65"/>
                    <a:pt x="762" y="65"/>
                  </a:cubicBezTo>
                  <a:cubicBezTo>
                    <a:pt x="758" y="63"/>
                    <a:pt x="754" y="63"/>
                    <a:pt x="750" y="63"/>
                  </a:cubicBezTo>
                  <a:cubicBezTo>
                    <a:pt x="730" y="61"/>
                    <a:pt x="710" y="60"/>
                    <a:pt x="691" y="59"/>
                  </a:cubicBezTo>
                  <a:cubicBezTo>
                    <a:pt x="658" y="56"/>
                    <a:pt x="626" y="52"/>
                    <a:pt x="594" y="50"/>
                  </a:cubicBezTo>
                  <a:cubicBezTo>
                    <a:pt x="577" y="49"/>
                    <a:pt x="559" y="49"/>
                    <a:pt x="542" y="45"/>
                  </a:cubicBezTo>
                  <a:moveTo>
                    <a:pt x="542" y="45"/>
                  </a:moveTo>
                  <a:cubicBezTo>
                    <a:pt x="523" y="44"/>
                    <a:pt x="503" y="43"/>
                    <a:pt x="484" y="41"/>
                  </a:cubicBezTo>
                  <a:cubicBezTo>
                    <a:pt x="467" y="39"/>
                    <a:pt x="450" y="38"/>
                    <a:pt x="433" y="36"/>
                  </a:cubicBezTo>
                  <a:cubicBezTo>
                    <a:pt x="400" y="33"/>
                    <a:pt x="366" y="30"/>
                    <a:pt x="333" y="29"/>
                  </a:cubicBezTo>
                  <a:cubicBezTo>
                    <a:pt x="332" y="28"/>
                    <a:pt x="331" y="27"/>
                    <a:pt x="330" y="27"/>
                  </a:cubicBezTo>
                  <a:cubicBezTo>
                    <a:pt x="304" y="25"/>
                    <a:pt x="278" y="23"/>
                    <a:pt x="252" y="21"/>
                  </a:cubicBezTo>
                  <a:cubicBezTo>
                    <a:pt x="233" y="19"/>
                    <a:pt x="214" y="18"/>
                    <a:pt x="195" y="16"/>
                  </a:cubicBezTo>
                  <a:cubicBezTo>
                    <a:pt x="165" y="13"/>
                    <a:pt x="135" y="10"/>
                    <a:pt x="105" y="8"/>
                  </a:cubicBezTo>
                  <a:cubicBezTo>
                    <a:pt x="86" y="7"/>
                    <a:pt x="68" y="4"/>
                    <a:pt x="49" y="3"/>
                  </a:cubicBezTo>
                  <a:cubicBezTo>
                    <a:pt x="35" y="2"/>
                    <a:pt x="21" y="1"/>
                    <a:pt x="7" y="0"/>
                  </a:cubicBezTo>
                  <a:cubicBezTo>
                    <a:pt x="2" y="0"/>
                    <a:pt x="0" y="2"/>
                    <a:pt x="2" y="7"/>
                  </a:cubicBezTo>
                  <a:cubicBezTo>
                    <a:pt x="5" y="19"/>
                    <a:pt x="7" y="30"/>
                    <a:pt x="10" y="42"/>
                  </a:cubicBezTo>
                  <a:cubicBezTo>
                    <a:pt x="23" y="97"/>
                    <a:pt x="37" y="152"/>
                    <a:pt x="50" y="207"/>
                  </a:cubicBezTo>
                  <a:cubicBezTo>
                    <a:pt x="68" y="283"/>
                    <a:pt x="86" y="359"/>
                    <a:pt x="105" y="435"/>
                  </a:cubicBezTo>
                  <a:cubicBezTo>
                    <a:pt x="116" y="482"/>
                    <a:pt x="127" y="529"/>
                    <a:pt x="139" y="575"/>
                  </a:cubicBezTo>
                  <a:cubicBezTo>
                    <a:pt x="140" y="580"/>
                    <a:pt x="136" y="586"/>
                    <a:pt x="141" y="590"/>
                  </a:cubicBezTo>
                  <a:cubicBezTo>
                    <a:pt x="142" y="591"/>
                    <a:pt x="143" y="592"/>
                    <a:pt x="144" y="593"/>
                  </a:cubicBezTo>
                  <a:cubicBezTo>
                    <a:pt x="168" y="596"/>
                    <a:pt x="192" y="598"/>
                    <a:pt x="215" y="604"/>
                  </a:cubicBezTo>
                  <a:cubicBezTo>
                    <a:pt x="265" y="610"/>
                    <a:pt x="315" y="617"/>
                    <a:pt x="365" y="624"/>
                  </a:cubicBezTo>
                  <a:moveTo>
                    <a:pt x="574" y="432"/>
                  </a:moveTo>
                  <a:cubicBezTo>
                    <a:pt x="561" y="440"/>
                    <a:pt x="547" y="441"/>
                    <a:pt x="532" y="443"/>
                  </a:cubicBezTo>
                  <a:cubicBezTo>
                    <a:pt x="489" y="441"/>
                    <a:pt x="451" y="428"/>
                    <a:pt x="420" y="397"/>
                  </a:cubicBezTo>
                  <a:cubicBezTo>
                    <a:pt x="412" y="388"/>
                    <a:pt x="405" y="379"/>
                    <a:pt x="402" y="367"/>
                  </a:cubicBezTo>
                  <a:cubicBezTo>
                    <a:pt x="395" y="347"/>
                    <a:pt x="403" y="329"/>
                    <a:pt x="421" y="319"/>
                  </a:cubicBezTo>
                  <a:cubicBezTo>
                    <a:pt x="448" y="304"/>
                    <a:pt x="475" y="307"/>
                    <a:pt x="503" y="313"/>
                  </a:cubicBezTo>
                  <a:cubicBezTo>
                    <a:pt x="517" y="317"/>
                    <a:pt x="531" y="323"/>
                    <a:pt x="544" y="329"/>
                  </a:cubicBezTo>
                  <a:cubicBezTo>
                    <a:pt x="544" y="329"/>
                    <a:pt x="544" y="329"/>
                    <a:pt x="544" y="329"/>
                  </a:cubicBezTo>
                  <a:cubicBezTo>
                    <a:pt x="564" y="342"/>
                    <a:pt x="582" y="357"/>
                    <a:pt x="592" y="379"/>
                  </a:cubicBezTo>
                  <a:cubicBezTo>
                    <a:pt x="601" y="399"/>
                    <a:pt x="594" y="421"/>
                    <a:pt x="574" y="432"/>
                  </a:cubicBezTo>
                  <a:close/>
                  <a:moveTo>
                    <a:pt x="640" y="398"/>
                  </a:moveTo>
                  <a:cubicBezTo>
                    <a:pt x="639" y="397"/>
                    <a:pt x="639" y="397"/>
                    <a:pt x="639" y="397"/>
                  </a:cubicBezTo>
                  <a:cubicBezTo>
                    <a:pt x="640" y="397"/>
                    <a:pt x="640" y="397"/>
                    <a:pt x="640" y="397"/>
                  </a:cubicBezTo>
                  <a:cubicBezTo>
                    <a:pt x="640" y="397"/>
                    <a:pt x="640" y="397"/>
                    <a:pt x="640" y="397"/>
                  </a:cubicBezTo>
                  <a:cubicBezTo>
                    <a:pt x="640" y="397"/>
                    <a:pt x="640" y="398"/>
                    <a:pt x="640" y="398"/>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1" name="Google Shape;521;p24"/>
            <p:cNvSpPr/>
            <p:nvPr/>
          </p:nvSpPr>
          <p:spPr>
            <a:xfrm>
              <a:off x="6503988" y="7789863"/>
              <a:ext cx="2008187" cy="354013"/>
            </a:xfrm>
            <a:custGeom>
              <a:avLst/>
              <a:gdLst/>
              <a:ahLst/>
              <a:cxnLst/>
              <a:rect l="l" t="t" r="r" b="b"/>
              <a:pathLst>
                <a:path w="903" h="159" extrusionOk="0">
                  <a:moveTo>
                    <a:pt x="816" y="116"/>
                  </a:moveTo>
                  <a:cubicBezTo>
                    <a:pt x="810" y="115"/>
                    <a:pt x="804" y="115"/>
                    <a:pt x="798" y="114"/>
                  </a:cubicBezTo>
                  <a:cubicBezTo>
                    <a:pt x="747" y="106"/>
                    <a:pt x="696" y="99"/>
                    <a:pt x="645" y="92"/>
                  </a:cubicBezTo>
                  <a:cubicBezTo>
                    <a:pt x="590" y="84"/>
                    <a:pt x="536" y="77"/>
                    <a:pt x="481" y="69"/>
                  </a:cubicBezTo>
                  <a:cubicBezTo>
                    <a:pt x="447" y="62"/>
                    <a:pt x="412" y="59"/>
                    <a:pt x="377" y="53"/>
                  </a:cubicBezTo>
                  <a:cubicBezTo>
                    <a:pt x="359" y="51"/>
                    <a:pt x="342" y="48"/>
                    <a:pt x="325" y="46"/>
                  </a:cubicBezTo>
                  <a:cubicBezTo>
                    <a:pt x="290" y="41"/>
                    <a:pt x="256" y="36"/>
                    <a:pt x="222" y="31"/>
                  </a:cubicBezTo>
                  <a:cubicBezTo>
                    <a:pt x="172" y="24"/>
                    <a:pt x="122" y="17"/>
                    <a:pt x="72" y="11"/>
                  </a:cubicBezTo>
                  <a:cubicBezTo>
                    <a:pt x="49" y="5"/>
                    <a:pt x="25" y="3"/>
                    <a:pt x="1" y="0"/>
                  </a:cubicBezTo>
                  <a:cubicBezTo>
                    <a:pt x="1" y="6"/>
                    <a:pt x="1" y="13"/>
                    <a:pt x="0" y="20"/>
                  </a:cubicBezTo>
                  <a:cubicBezTo>
                    <a:pt x="0" y="24"/>
                    <a:pt x="2" y="27"/>
                    <a:pt x="7" y="28"/>
                  </a:cubicBezTo>
                  <a:cubicBezTo>
                    <a:pt x="39" y="32"/>
                    <a:pt x="71" y="37"/>
                    <a:pt x="103" y="42"/>
                  </a:cubicBezTo>
                  <a:cubicBezTo>
                    <a:pt x="108" y="42"/>
                    <a:pt x="113" y="43"/>
                    <a:pt x="117" y="44"/>
                  </a:cubicBezTo>
                  <a:cubicBezTo>
                    <a:pt x="120" y="43"/>
                    <a:pt x="123" y="44"/>
                    <a:pt x="125" y="46"/>
                  </a:cubicBezTo>
                  <a:cubicBezTo>
                    <a:pt x="141" y="46"/>
                    <a:pt x="156" y="49"/>
                    <a:pt x="172" y="52"/>
                  </a:cubicBezTo>
                  <a:cubicBezTo>
                    <a:pt x="194" y="55"/>
                    <a:pt x="216" y="57"/>
                    <a:pt x="238" y="61"/>
                  </a:cubicBezTo>
                  <a:cubicBezTo>
                    <a:pt x="270" y="66"/>
                    <a:pt x="303" y="72"/>
                    <a:pt x="335" y="76"/>
                  </a:cubicBezTo>
                  <a:cubicBezTo>
                    <a:pt x="367" y="79"/>
                    <a:pt x="399" y="86"/>
                    <a:pt x="430" y="89"/>
                  </a:cubicBezTo>
                  <a:cubicBezTo>
                    <a:pt x="448" y="91"/>
                    <a:pt x="464" y="96"/>
                    <a:pt x="482" y="96"/>
                  </a:cubicBezTo>
                  <a:cubicBezTo>
                    <a:pt x="507" y="100"/>
                    <a:pt x="533" y="104"/>
                    <a:pt x="558" y="108"/>
                  </a:cubicBezTo>
                  <a:cubicBezTo>
                    <a:pt x="571" y="109"/>
                    <a:pt x="583" y="110"/>
                    <a:pt x="595" y="113"/>
                  </a:cubicBezTo>
                  <a:cubicBezTo>
                    <a:pt x="629" y="119"/>
                    <a:pt x="664" y="123"/>
                    <a:pt x="698" y="128"/>
                  </a:cubicBezTo>
                  <a:cubicBezTo>
                    <a:pt x="736" y="134"/>
                    <a:pt x="773" y="139"/>
                    <a:pt x="810" y="144"/>
                  </a:cubicBezTo>
                  <a:cubicBezTo>
                    <a:pt x="813" y="145"/>
                    <a:pt x="816" y="146"/>
                    <a:pt x="816" y="150"/>
                  </a:cubicBezTo>
                  <a:cubicBezTo>
                    <a:pt x="816" y="156"/>
                    <a:pt x="820" y="156"/>
                    <a:pt x="824" y="156"/>
                  </a:cubicBezTo>
                  <a:cubicBezTo>
                    <a:pt x="847" y="156"/>
                    <a:pt x="870" y="157"/>
                    <a:pt x="893" y="157"/>
                  </a:cubicBezTo>
                  <a:cubicBezTo>
                    <a:pt x="896" y="156"/>
                    <a:pt x="900" y="159"/>
                    <a:pt x="903" y="155"/>
                  </a:cubicBezTo>
                  <a:cubicBezTo>
                    <a:pt x="898" y="146"/>
                    <a:pt x="902" y="137"/>
                    <a:pt x="901" y="128"/>
                  </a:cubicBezTo>
                  <a:cubicBezTo>
                    <a:pt x="893" y="127"/>
                    <a:pt x="888" y="126"/>
                    <a:pt x="880" y="125"/>
                  </a:cubicBezTo>
                  <a:lnTo>
                    <a:pt x="816" y="116"/>
                  </a:ln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2" name="Google Shape;522;p24"/>
            <p:cNvSpPr/>
            <p:nvPr/>
          </p:nvSpPr>
          <p:spPr>
            <a:xfrm>
              <a:off x="7064375" y="7148513"/>
              <a:ext cx="457200" cy="309563"/>
            </a:xfrm>
            <a:custGeom>
              <a:avLst/>
              <a:gdLst/>
              <a:ahLst/>
              <a:cxnLst/>
              <a:rect l="l" t="t" r="r" b="b"/>
              <a:pathLst>
                <a:path w="206" h="139" extrusionOk="0">
                  <a:moveTo>
                    <a:pt x="137" y="139"/>
                  </a:moveTo>
                  <a:cubicBezTo>
                    <a:pt x="94" y="137"/>
                    <a:pt x="56" y="124"/>
                    <a:pt x="25" y="93"/>
                  </a:cubicBezTo>
                  <a:cubicBezTo>
                    <a:pt x="17" y="84"/>
                    <a:pt x="10" y="75"/>
                    <a:pt x="7" y="63"/>
                  </a:cubicBezTo>
                  <a:cubicBezTo>
                    <a:pt x="0" y="43"/>
                    <a:pt x="8" y="25"/>
                    <a:pt x="26" y="15"/>
                  </a:cubicBezTo>
                  <a:cubicBezTo>
                    <a:pt x="53" y="0"/>
                    <a:pt x="80" y="3"/>
                    <a:pt x="108" y="9"/>
                  </a:cubicBezTo>
                  <a:cubicBezTo>
                    <a:pt x="122" y="13"/>
                    <a:pt x="136" y="19"/>
                    <a:pt x="149" y="25"/>
                  </a:cubicBezTo>
                  <a:cubicBezTo>
                    <a:pt x="169" y="38"/>
                    <a:pt x="187" y="53"/>
                    <a:pt x="197" y="75"/>
                  </a:cubicBezTo>
                  <a:cubicBezTo>
                    <a:pt x="206" y="95"/>
                    <a:pt x="199" y="117"/>
                    <a:pt x="179" y="128"/>
                  </a:cubicBezTo>
                  <a:cubicBezTo>
                    <a:pt x="166" y="136"/>
                    <a:pt x="152" y="137"/>
                    <a:pt x="137" y="139"/>
                  </a:cubicBezTo>
                  <a:close/>
                  <a:moveTo>
                    <a:pt x="122" y="115"/>
                  </a:moveTo>
                  <a:cubicBezTo>
                    <a:pt x="126" y="115"/>
                    <a:pt x="130" y="116"/>
                    <a:pt x="134" y="115"/>
                  </a:cubicBezTo>
                  <a:cubicBezTo>
                    <a:pt x="145" y="113"/>
                    <a:pt x="156" y="110"/>
                    <a:pt x="163" y="99"/>
                  </a:cubicBezTo>
                  <a:cubicBezTo>
                    <a:pt x="170" y="88"/>
                    <a:pt x="168" y="74"/>
                    <a:pt x="157" y="61"/>
                  </a:cubicBezTo>
                  <a:cubicBezTo>
                    <a:pt x="134" y="35"/>
                    <a:pt x="104" y="24"/>
                    <a:pt x="70" y="27"/>
                  </a:cubicBezTo>
                  <a:cubicBezTo>
                    <a:pt x="57" y="28"/>
                    <a:pt x="43" y="33"/>
                    <a:pt x="38" y="48"/>
                  </a:cubicBezTo>
                  <a:cubicBezTo>
                    <a:pt x="32" y="63"/>
                    <a:pt x="40" y="74"/>
                    <a:pt x="49" y="85"/>
                  </a:cubicBezTo>
                  <a:cubicBezTo>
                    <a:pt x="69" y="106"/>
                    <a:pt x="94" y="114"/>
                    <a:pt x="122" y="115"/>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3" name="Google Shape;523;p24"/>
            <p:cNvSpPr/>
            <p:nvPr/>
          </p:nvSpPr>
          <p:spPr>
            <a:xfrm>
              <a:off x="7607300" y="7354888"/>
              <a:ext cx="1587" cy="3175"/>
            </a:xfrm>
            <a:custGeom>
              <a:avLst/>
              <a:gdLst/>
              <a:ahLst/>
              <a:cxnLst/>
              <a:rect l="l" t="t" r="r" b="b"/>
              <a:pathLst>
                <a:path w="1" h="1" extrusionOk="0">
                  <a:moveTo>
                    <a:pt x="1" y="0"/>
                  </a:moveTo>
                  <a:cubicBezTo>
                    <a:pt x="1" y="0"/>
                    <a:pt x="1" y="1"/>
                    <a:pt x="1" y="1"/>
                  </a:cubicBezTo>
                  <a:cubicBezTo>
                    <a:pt x="0" y="0"/>
                    <a:pt x="0" y="0"/>
                    <a:pt x="0" y="0"/>
                  </a:cubicBezTo>
                  <a:cubicBezTo>
                    <a:pt x="1" y="0"/>
                    <a:pt x="1" y="0"/>
                    <a:pt x="1" y="0"/>
                  </a:cubicBezTo>
                  <a:cubicBezTo>
                    <a:pt x="1" y="0"/>
                    <a:pt x="1" y="0"/>
                    <a:pt x="1" y="0"/>
                  </a:cubicBezTo>
                  <a:close/>
                </a:path>
              </a:pathLst>
            </a:custGeom>
            <a:solidFill>
              <a:srgbClr val="B2B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4" name="Google Shape;524;p24"/>
            <p:cNvSpPr/>
            <p:nvPr/>
          </p:nvSpPr>
          <p:spPr>
            <a:xfrm>
              <a:off x="8020050" y="3122613"/>
              <a:ext cx="673100" cy="631825"/>
            </a:xfrm>
            <a:custGeom>
              <a:avLst/>
              <a:gdLst/>
              <a:ahLst/>
              <a:cxnLst/>
              <a:rect l="l" t="t" r="r" b="b"/>
              <a:pathLst>
                <a:path w="303" h="284" extrusionOk="0">
                  <a:moveTo>
                    <a:pt x="291" y="1"/>
                  </a:moveTo>
                  <a:cubicBezTo>
                    <a:pt x="297" y="0"/>
                    <a:pt x="302" y="0"/>
                    <a:pt x="301" y="6"/>
                  </a:cubicBezTo>
                  <a:cubicBezTo>
                    <a:pt x="301" y="11"/>
                    <a:pt x="303" y="16"/>
                    <a:pt x="295" y="17"/>
                  </a:cubicBezTo>
                  <a:cubicBezTo>
                    <a:pt x="277" y="18"/>
                    <a:pt x="260" y="20"/>
                    <a:pt x="242" y="23"/>
                  </a:cubicBezTo>
                  <a:cubicBezTo>
                    <a:pt x="184" y="31"/>
                    <a:pt x="127" y="46"/>
                    <a:pt x="79" y="82"/>
                  </a:cubicBezTo>
                  <a:cubicBezTo>
                    <a:pt x="54" y="99"/>
                    <a:pt x="36" y="123"/>
                    <a:pt x="26" y="152"/>
                  </a:cubicBezTo>
                  <a:cubicBezTo>
                    <a:pt x="16" y="184"/>
                    <a:pt x="28" y="212"/>
                    <a:pt x="46" y="238"/>
                  </a:cubicBezTo>
                  <a:cubicBezTo>
                    <a:pt x="53" y="247"/>
                    <a:pt x="60" y="257"/>
                    <a:pt x="69" y="265"/>
                  </a:cubicBezTo>
                  <a:cubicBezTo>
                    <a:pt x="76" y="270"/>
                    <a:pt x="72" y="274"/>
                    <a:pt x="68" y="278"/>
                  </a:cubicBezTo>
                  <a:cubicBezTo>
                    <a:pt x="64" y="284"/>
                    <a:pt x="61" y="279"/>
                    <a:pt x="58" y="276"/>
                  </a:cubicBezTo>
                  <a:cubicBezTo>
                    <a:pt x="40" y="260"/>
                    <a:pt x="26" y="241"/>
                    <a:pt x="16" y="219"/>
                  </a:cubicBezTo>
                  <a:cubicBezTo>
                    <a:pt x="0" y="183"/>
                    <a:pt x="5" y="150"/>
                    <a:pt x="24" y="117"/>
                  </a:cubicBezTo>
                  <a:cubicBezTo>
                    <a:pt x="48" y="77"/>
                    <a:pt x="86" y="53"/>
                    <a:pt x="127" y="35"/>
                  </a:cubicBezTo>
                  <a:cubicBezTo>
                    <a:pt x="168" y="18"/>
                    <a:pt x="210" y="9"/>
                    <a:pt x="254" y="4"/>
                  </a:cubicBezTo>
                  <a:cubicBezTo>
                    <a:pt x="267" y="3"/>
                    <a:pt x="280" y="5"/>
                    <a:pt x="291" y="1"/>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5" name="Google Shape;525;p24"/>
            <p:cNvSpPr/>
            <p:nvPr/>
          </p:nvSpPr>
          <p:spPr>
            <a:xfrm>
              <a:off x="8897938" y="3178176"/>
              <a:ext cx="598487" cy="604838"/>
            </a:xfrm>
            <a:custGeom>
              <a:avLst/>
              <a:gdLst/>
              <a:ahLst/>
              <a:cxnLst/>
              <a:rect l="l" t="t" r="r" b="b"/>
              <a:pathLst>
                <a:path w="269" h="272" extrusionOk="0">
                  <a:moveTo>
                    <a:pt x="117" y="207"/>
                  </a:moveTo>
                  <a:cubicBezTo>
                    <a:pt x="81" y="182"/>
                    <a:pt x="50" y="151"/>
                    <a:pt x="26" y="113"/>
                  </a:cubicBezTo>
                  <a:cubicBezTo>
                    <a:pt x="25" y="111"/>
                    <a:pt x="23" y="109"/>
                    <a:pt x="21" y="106"/>
                  </a:cubicBezTo>
                  <a:cubicBezTo>
                    <a:pt x="15" y="91"/>
                    <a:pt x="7" y="76"/>
                    <a:pt x="4" y="60"/>
                  </a:cubicBezTo>
                  <a:cubicBezTo>
                    <a:pt x="0" y="37"/>
                    <a:pt x="6" y="18"/>
                    <a:pt x="19" y="0"/>
                  </a:cubicBezTo>
                  <a:cubicBezTo>
                    <a:pt x="19" y="0"/>
                    <a:pt x="20" y="0"/>
                    <a:pt x="20" y="1"/>
                  </a:cubicBezTo>
                  <a:cubicBezTo>
                    <a:pt x="31" y="6"/>
                    <a:pt x="31" y="12"/>
                    <a:pt x="25" y="22"/>
                  </a:cubicBezTo>
                  <a:cubicBezTo>
                    <a:pt x="13" y="43"/>
                    <a:pt x="20" y="65"/>
                    <a:pt x="30" y="85"/>
                  </a:cubicBezTo>
                  <a:cubicBezTo>
                    <a:pt x="46" y="118"/>
                    <a:pt x="68" y="147"/>
                    <a:pt x="98" y="170"/>
                  </a:cubicBezTo>
                  <a:cubicBezTo>
                    <a:pt x="104" y="176"/>
                    <a:pt x="110" y="184"/>
                    <a:pt x="119" y="185"/>
                  </a:cubicBezTo>
                  <a:cubicBezTo>
                    <a:pt x="119" y="187"/>
                    <a:pt x="120" y="188"/>
                    <a:pt x="121" y="189"/>
                  </a:cubicBezTo>
                  <a:cubicBezTo>
                    <a:pt x="122" y="190"/>
                    <a:pt x="124" y="191"/>
                    <a:pt x="126" y="191"/>
                  </a:cubicBezTo>
                  <a:cubicBezTo>
                    <a:pt x="130" y="197"/>
                    <a:pt x="137" y="200"/>
                    <a:pt x="143" y="204"/>
                  </a:cubicBezTo>
                  <a:cubicBezTo>
                    <a:pt x="180" y="225"/>
                    <a:pt x="218" y="242"/>
                    <a:pt x="259" y="253"/>
                  </a:cubicBezTo>
                  <a:cubicBezTo>
                    <a:pt x="263" y="254"/>
                    <a:pt x="268" y="254"/>
                    <a:pt x="268" y="260"/>
                  </a:cubicBezTo>
                  <a:cubicBezTo>
                    <a:pt x="269" y="269"/>
                    <a:pt x="265" y="272"/>
                    <a:pt x="256" y="270"/>
                  </a:cubicBezTo>
                  <a:cubicBezTo>
                    <a:pt x="207" y="257"/>
                    <a:pt x="160" y="235"/>
                    <a:pt x="117" y="207"/>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6" name="Google Shape;526;p24"/>
            <p:cNvSpPr/>
            <p:nvPr/>
          </p:nvSpPr>
          <p:spPr>
            <a:xfrm>
              <a:off x="8377238" y="3136901"/>
              <a:ext cx="434975" cy="590550"/>
            </a:xfrm>
            <a:custGeom>
              <a:avLst/>
              <a:gdLst/>
              <a:ahLst/>
              <a:cxnLst/>
              <a:rect l="l" t="t" r="r" b="b"/>
              <a:pathLst>
                <a:path w="195" h="266" extrusionOk="0">
                  <a:moveTo>
                    <a:pt x="188" y="1"/>
                  </a:moveTo>
                  <a:cubicBezTo>
                    <a:pt x="193" y="0"/>
                    <a:pt x="192" y="5"/>
                    <a:pt x="193" y="7"/>
                  </a:cubicBezTo>
                  <a:cubicBezTo>
                    <a:pt x="195" y="12"/>
                    <a:pt x="195" y="16"/>
                    <a:pt x="190" y="18"/>
                  </a:cubicBezTo>
                  <a:cubicBezTo>
                    <a:pt x="179" y="22"/>
                    <a:pt x="169" y="26"/>
                    <a:pt x="159" y="30"/>
                  </a:cubicBezTo>
                  <a:cubicBezTo>
                    <a:pt x="122" y="46"/>
                    <a:pt x="87" y="66"/>
                    <a:pt x="58" y="94"/>
                  </a:cubicBezTo>
                  <a:cubicBezTo>
                    <a:pt x="31" y="121"/>
                    <a:pt x="13" y="153"/>
                    <a:pt x="17" y="193"/>
                  </a:cubicBezTo>
                  <a:cubicBezTo>
                    <a:pt x="19" y="213"/>
                    <a:pt x="26" y="230"/>
                    <a:pt x="35" y="247"/>
                  </a:cubicBezTo>
                  <a:cubicBezTo>
                    <a:pt x="39" y="253"/>
                    <a:pt x="40" y="257"/>
                    <a:pt x="33" y="261"/>
                  </a:cubicBezTo>
                  <a:cubicBezTo>
                    <a:pt x="25" y="266"/>
                    <a:pt x="24" y="261"/>
                    <a:pt x="21" y="256"/>
                  </a:cubicBezTo>
                  <a:cubicBezTo>
                    <a:pt x="8" y="234"/>
                    <a:pt x="0" y="209"/>
                    <a:pt x="0" y="183"/>
                  </a:cubicBezTo>
                  <a:cubicBezTo>
                    <a:pt x="0" y="154"/>
                    <a:pt x="10" y="127"/>
                    <a:pt x="28" y="103"/>
                  </a:cubicBezTo>
                  <a:cubicBezTo>
                    <a:pt x="58" y="64"/>
                    <a:pt x="99" y="39"/>
                    <a:pt x="143" y="19"/>
                  </a:cubicBezTo>
                  <a:cubicBezTo>
                    <a:pt x="156" y="13"/>
                    <a:pt x="169" y="8"/>
                    <a:pt x="182" y="3"/>
                  </a:cubicBezTo>
                  <a:cubicBezTo>
                    <a:pt x="184" y="2"/>
                    <a:pt x="186" y="2"/>
                    <a:pt x="188" y="1"/>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7" name="Google Shape;527;p24"/>
            <p:cNvSpPr/>
            <p:nvPr/>
          </p:nvSpPr>
          <p:spPr>
            <a:xfrm>
              <a:off x="8648700" y="3154363"/>
              <a:ext cx="249237" cy="568325"/>
            </a:xfrm>
            <a:custGeom>
              <a:avLst/>
              <a:gdLst/>
              <a:ahLst/>
              <a:cxnLst/>
              <a:rect l="l" t="t" r="r" b="b"/>
              <a:pathLst>
                <a:path w="112" h="256" extrusionOk="0">
                  <a:moveTo>
                    <a:pt x="0" y="168"/>
                  </a:moveTo>
                  <a:cubicBezTo>
                    <a:pt x="1" y="140"/>
                    <a:pt x="11" y="115"/>
                    <a:pt x="25" y="92"/>
                  </a:cubicBezTo>
                  <a:cubicBezTo>
                    <a:pt x="43" y="60"/>
                    <a:pt x="67" y="33"/>
                    <a:pt x="92" y="8"/>
                  </a:cubicBezTo>
                  <a:cubicBezTo>
                    <a:pt x="95" y="5"/>
                    <a:pt x="98" y="0"/>
                    <a:pt x="102" y="6"/>
                  </a:cubicBezTo>
                  <a:cubicBezTo>
                    <a:pt x="104" y="10"/>
                    <a:pt x="112" y="13"/>
                    <a:pt x="105" y="20"/>
                  </a:cubicBezTo>
                  <a:cubicBezTo>
                    <a:pt x="79" y="45"/>
                    <a:pt x="56" y="72"/>
                    <a:pt x="38" y="103"/>
                  </a:cubicBezTo>
                  <a:cubicBezTo>
                    <a:pt x="26" y="122"/>
                    <a:pt x="18" y="144"/>
                    <a:pt x="17" y="167"/>
                  </a:cubicBezTo>
                  <a:cubicBezTo>
                    <a:pt x="15" y="193"/>
                    <a:pt x="27" y="214"/>
                    <a:pt x="48" y="230"/>
                  </a:cubicBezTo>
                  <a:cubicBezTo>
                    <a:pt x="52" y="232"/>
                    <a:pt x="55" y="235"/>
                    <a:pt x="58" y="237"/>
                  </a:cubicBezTo>
                  <a:cubicBezTo>
                    <a:pt x="66" y="241"/>
                    <a:pt x="60" y="245"/>
                    <a:pt x="59" y="249"/>
                  </a:cubicBezTo>
                  <a:cubicBezTo>
                    <a:pt x="56" y="256"/>
                    <a:pt x="53" y="253"/>
                    <a:pt x="49" y="251"/>
                  </a:cubicBezTo>
                  <a:cubicBezTo>
                    <a:pt x="18" y="232"/>
                    <a:pt x="0" y="205"/>
                    <a:pt x="0" y="168"/>
                  </a:cubicBezTo>
                  <a:close/>
                </a:path>
              </a:pathLst>
            </a:custGeom>
            <a:solidFill>
              <a:srgbClr val="2A11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8" name="Google Shape;528;p24"/>
            <p:cNvSpPr/>
            <p:nvPr/>
          </p:nvSpPr>
          <p:spPr>
            <a:xfrm>
              <a:off x="8453438" y="7816851"/>
              <a:ext cx="182562" cy="106363"/>
            </a:xfrm>
            <a:custGeom>
              <a:avLst/>
              <a:gdLst/>
              <a:ahLst/>
              <a:cxnLst/>
              <a:rect l="l" t="t" r="r" b="b"/>
              <a:pathLst>
                <a:path w="82" h="48" extrusionOk="0">
                  <a:moveTo>
                    <a:pt x="1" y="3"/>
                  </a:moveTo>
                  <a:cubicBezTo>
                    <a:pt x="15" y="0"/>
                    <a:pt x="28" y="6"/>
                    <a:pt x="41" y="6"/>
                  </a:cubicBezTo>
                  <a:cubicBezTo>
                    <a:pt x="54" y="7"/>
                    <a:pt x="67" y="10"/>
                    <a:pt x="82" y="12"/>
                  </a:cubicBezTo>
                  <a:cubicBezTo>
                    <a:pt x="58" y="26"/>
                    <a:pt x="38" y="48"/>
                    <a:pt x="7" y="36"/>
                  </a:cubicBezTo>
                  <a:cubicBezTo>
                    <a:pt x="4" y="25"/>
                    <a:pt x="0" y="15"/>
                    <a:pt x="1" y="3"/>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29" name="Google Shape;529;p24"/>
            <p:cNvSpPr/>
            <p:nvPr/>
          </p:nvSpPr>
          <p:spPr>
            <a:xfrm>
              <a:off x="8424863" y="7694613"/>
              <a:ext cx="131762" cy="76200"/>
            </a:xfrm>
            <a:custGeom>
              <a:avLst/>
              <a:gdLst/>
              <a:ahLst/>
              <a:cxnLst/>
              <a:rect l="l" t="t" r="r" b="b"/>
              <a:pathLst>
                <a:path w="59" h="34" extrusionOk="0">
                  <a:moveTo>
                    <a:pt x="0" y="0"/>
                  </a:moveTo>
                  <a:cubicBezTo>
                    <a:pt x="19" y="3"/>
                    <a:pt x="38" y="6"/>
                    <a:pt x="59" y="9"/>
                  </a:cubicBezTo>
                  <a:cubicBezTo>
                    <a:pt x="41" y="17"/>
                    <a:pt x="28" y="32"/>
                    <a:pt x="8" y="34"/>
                  </a:cubicBezTo>
                  <a:cubicBezTo>
                    <a:pt x="3" y="23"/>
                    <a:pt x="1" y="12"/>
                    <a:pt x="0" y="0"/>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0" name="Google Shape;530;p24"/>
            <p:cNvSpPr/>
            <p:nvPr/>
          </p:nvSpPr>
          <p:spPr>
            <a:xfrm>
              <a:off x="8218488" y="6784976"/>
              <a:ext cx="14287" cy="57150"/>
            </a:xfrm>
            <a:custGeom>
              <a:avLst/>
              <a:gdLst/>
              <a:ahLst/>
              <a:cxnLst/>
              <a:rect l="l" t="t" r="r" b="b"/>
              <a:pathLst>
                <a:path w="7" h="26" extrusionOk="0">
                  <a:moveTo>
                    <a:pt x="0" y="0"/>
                  </a:moveTo>
                  <a:cubicBezTo>
                    <a:pt x="4" y="8"/>
                    <a:pt x="5" y="17"/>
                    <a:pt x="7" y="26"/>
                  </a:cubicBezTo>
                </a:path>
              </a:pathLst>
            </a:custGeom>
            <a:solidFill>
              <a:srgbClr val="D7D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1" name="Google Shape;531;p24"/>
            <p:cNvSpPr/>
            <p:nvPr/>
          </p:nvSpPr>
          <p:spPr>
            <a:xfrm>
              <a:off x="8235950" y="6854826"/>
              <a:ext cx="6350" cy="9525"/>
            </a:xfrm>
            <a:custGeom>
              <a:avLst/>
              <a:gdLst/>
              <a:ahLst/>
              <a:cxnLst/>
              <a:rect l="l" t="t" r="r" b="b"/>
              <a:pathLst>
                <a:path w="3" h="4" extrusionOk="0">
                  <a:moveTo>
                    <a:pt x="1" y="0"/>
                  </a:moveTo>
                  <a:cubicBezTo>
                    <a:pt x="2" y="1"/>
                    <a:pt x="3" y="2"/>
                    <a:pt x="3" y="4"/>
                  </a:cubicBezTo>
                  <a:cubicBezTo>
                    <a:pt x="0" y="3"/>
                    <a:pt x="1" y="1"/>
                    <a:pt x="1" y="0"/>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2" name="Google Shape;532;p24"/>
            <p:cNvSpPr/>
            <p:nvPr/>
          </p:nvSpPr>
          <p:spPr>
            <a:xfrm>
              <a:off x="6021388" y="7783513"/>
              <a:ext cx="2468562" cy="687388"/>
            </a:xfrm>
            <a:custGeom>
              <a:avLst/>
              <a:gdLst/>
              <a:ahLst/>
              <a:cxnLst/>
              <a:rect l="l" t="t" r="r" b="b"/>
              <a:pathLst>
                <a:path w="1110" h="309" extrusionOk="0">
                  <a:moveTo>
                    <a:pt x="1046" y="159"/>
                  </a:moveTo>
                  <a:cubicBezTo>
                    <a:pt x="1041" y="159"/>
                    <a:pt x="1033" y="159"/>
                    <a:pt x="1033" y="153"/>
                  </a:cubicBezTo>
                  <a:cubicBezTo>
                    <a:pt x="1033" y="149"/>
                    <a:pt x="1030" y="148"/>
                    <a:pt x="1027" y="147"/>
                  </a:cubicBezTo>
                  <a:cubicBezTo>
                    <a:pt x="990" y="142"/>
                    <a:pt x="953" y="137"/>
                    <a:pt x="915" y="131"/>
                  </a:cubicBezTo>
                  <a:cubicBezTo>
                    <a:pt x="881" y="126"/>
                    <a:pt x="846" y="122"/>
                    <a:pt x="812" y="116"/>
                  </a:cubicBezTo>
                  <a:cubicBezTo>
                    <a:pt x="800" y="113"/>
                    <a:pt x="788" y="112"/>
                    <a:pt x="775" y="111"/>
                  </a:cubicBezTo>
                  <a:cubicBezTo>
                    <a:pt x="750" y="107"/>
                    <a:pt x="724" y="103"/>
                    <a:pt x="699" y="99"/>
                  </a:cubicBezTo>
                  <a:cubicBezTo>
                    <a:pt x="681" y="99"/>
                    <a:pt x="665" y="94"/>
                    <a:pt x="647" y="92"/>
                  </a:cubicBezTo>
                  <a:cubicBezTo>
                    <a:pt x="616" y="89"/>
                    <a:pt x="584" y="82"/>
                    <a:pt x="552" y="79"/>
                  </a:cubicBezTo>
                  <a:cubicBezTo>
                    <a:pt x="520" y="75"/>
                    <a:pt x="487" y="69"/>
                    <a:pt x="455" y="64"/>
                  </a:cubicBezTo>
                  <a:cubicBezTo>
                    <a:pt x="433" y="60"/>
                    <a:pt x="411" y="58"/>
                    <a:pt x="389" y="55"/>
                  </a:cubicBezTo>
                  <a:cubicBezTo>
                    <a:pt x="373" y="52"/>
                    <a:pt x="358" y="49"/>
                    <a:pt x="342" y="49"/>
                  </a:cubicBezTo>
                  <a:cubicBezTo>
                    <a:pt x="340" y="47"/>
                    <a:pt x="337" y="46"/>
                    <a:pt x="334" y="47"/>
                  </a:cubicBezTo>
                  <a:cubicBezTo>
                    <a:pt x="330" y="46"/>
                    <a:pt x="325" y="45"/>
                    <a:pt x="320" y="45"/>
                  </a:cubicBezTo>
                  <a:cubicBezTo>
                    <a:pt x="288" y="40"/>
                    <a:pt x="256" y="35"/>
                    <a:pt x="224" y="31"/>
                  </a:cubicBezTo>
                  <a:cubicBezTo>
                    <a:pt x="219" y="30"/>
                    <a:pt x="217" y="27"/>
                    <a:pt x="217" y="23"/>
                  </a:cubicBezTo>
                  <a:cubicBezTo>
                    <a:pt x="218" y="16"/>
                    <a:pt x="218" y="9"/>
                    <a:pt x="218" y="3"/>
                  </a:cubicBezTo>
                  <a:cubicBezTo>
                    <a:pt x="217" y="2"/>
                    <a:pt x="216" y="1"/>
                    <a:pt x="215" y="0"/>
                  </a:cubicBezTo>
                  <a:cubicBezTo>
                    <a:pt x="196" y="5"/>
                    <a:pt x="178" y="11"/>
                    <a:pt x="161" y="20"/>
                  </a:cubicBezTo>
                  <a:cubicBezTo>
                    <a:pt x="159" y="20"/>
                    <a:pt x="156" y="20"/>
                    <a:pt x="155" y="22"/>
                  </a:cubicBezTo>
                  <a:cubicBezTo>
                    <a:pt x="154" y="30"/>
                    <a:pt x="149" y="28"/>
                    <a:pt x="144" y="28"/>
                  </a:cubicBezTo>
                  <a:cubicBezTo>
                    <a:pt x="140" y="28"/>
                    <a:pt x="137" y="30"/>
                    <a:pt x="134" y="32"/>
                  </a:cubicBezTo>
                  <a:cubicBezTo>
                    <a:pt x="99" y="50"/>
                    <a:pt x="65" y="72"/>
                    <a:pt x="35" y="97"/>
                  </a:cubicBezTo>
                  <a:cubicBezTo>
                    <a:pt x="13" y="114"/>
                    <a:pt x="0" y="145"/>
                    <a:pt x="15" y="175"/>
                  </a:cubicBezTo>
                  <a:cubicBezTo>
                    <a:pt x="23" y="192"/>
                    <a:pt x="35" y="207"/>
                    <a:pt x="50" y="218"/>
                  </a:cubicBezTo>
                  <a:cubicBezTo>
                    <a:pt x="67" y="231"/>
                    <a:pt x="84" y="244"/>
                    <a:pt x="104" y="250"/>
                  </a:cubicBezTo>
                  <a:cubicBezTo>
                    <a:pt x="107" y="250"/>
                    <a:pt x="111" y="250"/>
                    <a:pt x="111" y="254"/>
                  </a:cubicBezTo>
                  <a:cubicBezTo>
                    <a:pt x="112" y="256"/>
                    <a:pt x="113" y="256"/>
                    <a:pt x="115" y="256"/>
                  </a:cubicBezTo>
                  <a:cubicBezTo>
                    <a:pt x="128" y="263"/>
                    <a:pt x="143" y="267"/>
                    <a:pt x="158" y="272"/>
                  </a:cubicBezTo>
                  <a:cubicBezTo>
                    <a:pt x="196" y="285"/>
                    <a:pt x="234" y="292"/>
                    <a:pt x="274" y="298"/>
                  </a:cubicBezTo>
                  <a:cubicBezTo>
                    <a:pt x="295" y="301"/>
                    <a:pt x="317" y="303"/>
                    <a:pt x="338" y="304"/>
                  </a:cubicBezTo>
                  <a:cubicBezTo>
                    <a:pt x="365" y="306"/>
                    <a:pt x="392" y="308"/>
                    <a:pt x="420" y="308"/>
                  </a:cubicBezTo>
                  <a:cubicBezTo>
                    <a:pt x="455" y="308"/>
                    <a:pt x="491" y="308"/>
                    <a:pt x="527" y="308"/>
                  </a:cubicBezTo>
                  <a:cubicBezTo>
                    <a:pt x="535" y="308"/>
                    <a:pt x="543" y="309"/>
                    <a:pt x="550" y="308"/>
                  </a:cubicBezTo>
                  <a:cubicBezTo>
                    <a:pt x="591" y="305"/>
                    <a:pt x="632" y="304"/>
                    <a:pt x="673" y="298"/>
                  </a:cubicBezTo>
                  <a:cubicBezTo>
                    <a:pt x="691" y="296"/>
                    <a:pt x="709" y="295"/>
                    <a:pt x="727" y="291"/>
                  </a:cubicBezTo>
                  <a:cubicBezTo>
                    <a:pt x="772" y="286"/>
                    <a:pt x="816" y="276"/>
                    <a:pt x="860" y="265"/>
                  </a:cubicBezTo>
                  <a:cubicBezTo>
                    <a:pt x="908" y="254"/>
                    <a:pt x="955" y="239"/>
                    <a:pt x="1000" y="220"/>
                  </a:cubicBezTo>
                  <a:cubicBezTo>
                    <a:pt x="1038" y="203"/>
                    <a:pt x="1076" y="185"/>
                    <a:pt x="1110" y="160"/>
                  </a:cubicBezTo>
                  <a:cubicBezTo>
                    <a:pt x="1087" y="160"/>
                    <a:pt x="1069" y="159"/>
                    <a:pt x="1046" y="159"/>
                  </a:cubicBezTo>
                  <a:close/>
                </a:path>
              </a:pathLst>
            </a:custGeom>
            <a:solidFill>
              <a:srgbClr val="DEDD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3" name="Google Shape;533;p24"/>
            <p:cNvSpPr/>
            <p:nvPr/>
          </p:nvSpPr>
          <p:spPr>
            <a:xfrm>
              <a:off x="8470900" y="5156201"/>
              <a:ext cx="377825" cy="355600"/>
            </a:xfrm>
            <a:custGeom>
              <a:avLst/>
              <a:gdLst/>
              <a:ahLst/>
              <a:cxnLst/>
              <a:rect l="l" t="t" r="r" b="b"/>
              <a:pathLst>
                <a:path w="170" h="160" extrusionOk="0">
                  <a:moveTo>
                    <a:pt x="0" y="0"/>
                  </a:moveTo>
                  <a:cubicBezTo>
                    <a:pt x="11" y="3"/>
                    <a:pt x="22" y="7"/>
                    <a:pt x="33" y="14"/>
                  </a:cubicBezTo>
                  <a:cubicBezTo>
                    <a:pt x="47" y="22"/>
                    <a:pt x="47" y="36"/>
                    <a:pt x="38" y="49"/>
                  </a:cubicBezTo>
                  <a:cubicBezTo>
                    <a:pt x="37" y="52"/>
                    <a:pt x="35" y="54"/>
                    <a:pt x="33" y="57"/>
                  </a:cubicBezTo>
                  <a:cubicBezTo>
                    <a:pt x="30" y="58"/>
                    <a:pt x="26" y="60"/>
                    <a:pt x="28" y="64"/>
                  </a:cubicBezTo>
                  <a:cubicBezTo>
                    <a:pt x="36" y="83"/>
                    <a:pt x="39" y="106"/>
                    <a:pt x="65" y="110"/>
                  </a:cubicBezTo>
                  <a:cubicBezTo>
                    <a:pt x="80" y="121"/>
                    <a:pt x="97" y="126"/>
                    <a:pt x="112" y="134"/>
                  </a:cubicBezTo>
                  <a:cubicBezTo>
                    <a:pt x="121" y="139"/>
                    <a:pt x="130" y="143"/>
                    <a:pt x="139" y="148"/>
                  </a:cubicBezTo>
                  <a:cubicBezTo>
                    <a:pt x="142" y="149"/>
                    <a:pt x="146" y="149"/>
                    <a:pt x="144" y="145"/>
                  </a:cubicBezTo>
                  <a:cubicBezTo>
                    <a:pt x="140" y="137"/>
                    <a:pt x="140" y="127"/>
                    <a:pt x="133" y="121"/>
                  </a:cubicBezTo>
                  <a:cubicBezTo>
                    <a:pt x="134" y="112"/>
                    <a:pt x="130" y="104"/>
                    <a:pt x="128" y="95"/>
                  </a:cubicBezTo>
                  <a:cubicBezTo>
                    <a:pt x="126" y="84"/>
                    <a:pt x="126" y="72"/>
                    <a:pt x="126" y="60"/>
                  </a:cubicBezTo>
                  <a:cubicBezTo>
                    <a:pt x="127" y="50"/>
                    <a:pt x="133" y="42"/>
                    <a:pt x="143" y="39"/>
                  </a:cubicBezTo>
                  <a:cubicBezTo>
                    <a:pt x="152" y="36"/>
                    <a:pt x="161" y="30"/>
                    <a:pt x="170" y="38"/>
                  </a:cubicBezTo>
                  <a:cubicBezTo>
                    <a:pt x="163" y="39"/>
                    <a:pt x="156" y="41"/>
                    <a:pt x="149" y="44"/>
                  </a:cubicBezTo>
                  <a:cubicBezTo>
                    <a:pt x="137" y="51"/>
                    <a:pt x="134" y="59"/>
                    <a:pt x="135" y="72"/>
                  </a:cubicBezTo>
                  <a:cubicBezTo>
                    <a:pt x="137" y="98"/>
                    <a:pt x="144" y="123"/>
                    <a:pt x="152" y="148"/>
                  </a:cubicBezTo>
                  <a:cubicBezTo>
                    <a:pt x="153" y="151"/>
                    <a:pt x="156" y="155"/>
                    <a:pt x="153" y="158"/>
                  </a:cubicBezTo>
                  <a:cubicBezTo>
                    <a:pt x="150" y="160"/>
                    <a:pt x="146" y="158"/>
                    <a:pt x="142" y="156"/>
                  </a:cubicBezTo>
                  <a:cubicBezTo>
                    <a:pt x="108" y="142"/>
                    <a:pt x="75" y="128"/>
                    <a:pt x="41" y="113"/>
                  </a:cubicBezTo>
                  <a:cubicBezTo>
                    <a:pt x="35" y="111"/>
                    <a:pt x="31" y="108"/>
                    <a:pt x="29" y="102"/>
                  </a:cubicBezTo>
                  <a:cubicBezTo>
                    <a:pt x="23" y="76"/>
                    <a:pt x="15" y="52"/>
                    <a:pt x="2" y="29"/>
                  </a:cubicBezTo>
                  <a:cubicBezTo>
                    <a:pt x="1" y="28"/>
                    <a:pt x="2" y="26"/>
                    <a:pt x="1" y="24"/>
                  </a:cubicBezTo>
                  <a:cubicBezTo>
                    <a:pt x="9" y="29"/>
                    <a:pt x="12" y="37"/>
                    <a:pt x="16" y="44"/>
                  </a:cubicBezTo>
                  <a:cubicBezTo>
                    <a:pt x="19" y="49"/>
                    <a:pt x="22" y="49"/>
                    <a:pt x="26" y="45"/>
                  </a:cubicBezTo>
                  <a:cubicBezTo>
                    <a:pt x="38" y="35"/>
                    <a:pt x="38" y="27"/>
                    <a:pt x="27" y="17"/>
                  </a:cubicBezTo>
                  <a:cubicBezTo>
                    <a:pt x="19" y="10"/>
                    <a:pt x="8" y="7"/>
                    <a:pt x="0" y="0"/>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4" name="Google Shape;534;p24"/>
            <p:cNvSpPr/>
            <p:nvPr/>
          </p:nvSpPr>
          <p:spPr>
            <a:xfrm>
              <a:off x="8542338" y="7720013"/>
              <a:ext cx="255587" cy="88900"/>
            </a:xfrm>
            <a:custGeom>
              <a:avLst/>
              <a:gdLst/>
              <a:ahLst/>
              <a:cxnLst/>
              <a:rect l="l" t="t" r="r" b="b"/>
              <a:pathLst>
                <a:path w="115" h="40" extrusionOk="0">
                  <a:moveTo>
                    <a:pt x="0" y="26"/>
                  </a:moveTo>
                  <a:cubicBezTo>
                    <a:pt x="13" y="18"/>
                    <a:pt x="26" y="8"/>
                    <a:pt x="40" y="3"/>
                  </a:cubicBezTo>
                  <a:cubicBezTo>
                    <a:pt x="48" y="0"/>
                    <a:pt x="59" y="4"/>
                    <a:pt x="68" y="5"/>
                  </a:cubicBezTo>
                  <a:cubicBezTo>
                    <a:pt x="83" y="7"/>
                    <a:pt x="98" y="9"/>
                    <a:pt x="115" y="11"/>
                  </a:cubicBezTo>
                  <a:cubicBezTo>
                    <a:pt x="100" y="20"/>
                    <a:pt x="88" y="28"/>
                    <a:pt x="75" y="36"/>
                  </a:cubicBezTo>
                  <a:cubicBezTo>
                    <a:pt x="68" y="40"/>
                    <a:pt x="61" y="36"/>
                    <a:pt x="54" y="35"/>
                  </a:cubicBezTo>
                  <a:cubicBezTo>
                    <a:pt x="36" y="33"/>
                    <a:pt x="18" y="31"/>
                    <a:pt x="1" y="29"/>
                  </a:cubicBezTo>
                  <a:cubicBezTo>
                    <a:pt x="0" y="28"/>
                    <a:pt x="0" y="27"/>
                    <a:pt x="0" y="26"/>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5" name="Google Shape;535;p24"/>
            <p:cNvSpPr/>
            <p:nvPr/>
          </p:nvSpPr>
          <p:spPr>
            <a:xfrm>
              <a:off x="8689975" y="7634288"/>
              <a:ext cx="246062" cy="82550"/>
            </a:xfrm>
            <a:custGeom>
              <a:avLst/>
              <a:gdLst/>
              <a:ahLst/>
              <a:cxnLst/>
              <a:rect l="l" t="t" r="r" b="b"/>
              <a:pathLst>
                <a:path w="111" h="37" extrusionOk="0">
                  <a:moveTo>
                    <a:pt x="111" y="13"/>
                  </a:moveTo>
                  <a:cubicBezTo>
                    <a:pt x="100" y="20"/>
                    <a:pt x="88" y="27"/>
                    <a:pt x="76" y="34"/>
                  </a:cubicBezTo>
                  <a:cubicBezTo>
                    <a:pt x="75" y="35"/>
                    <a:pt x="73" y="37"/>
                    <a:pt x="71" y="36"/>
                  </a:cubicBezTo>
                  <a:cubicBezTo>
                    <a:pt x="48" y="33"/>
                    <a:pt x="25" y="30"/>
                    <a:pt x="0" y="27"/>
                  </a:cubicBezTo>
                  <a:cubicBezTo>
                    <a:pt x="13" y="19"/>
                    <a:pt x="24" y="11"/>
                    <a:pt x="36" y="5"/>
                  </a:cubicBezTo>
                  <a:cubicBezTo>
                    <a:pt x="46" y="0"/>
                    <a:pt x="56" y="4"/>
                    <a:pt x="66" y="5"/>
                  </a:cubicBezTo>
                  <a:cubicBezTo>
                    <a:pt x="81" y="7"/>
                    <a:pt x="96" y="9"/>
                    <a:pt x="111" y="11"/>
                  </a:cubicBezTo>
                  <a:cubicBezTo>
                    <a:pt x="111" y="12"/>
                    <a:pt x="111" y="12"/>
                    <a:pt x="111" y="13"/>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6" name="Google Shape;536;p24"/>
            <p:cNvSpPr/>
            <p:nvPr/>
          </p:nvSpPr>
          <p:spPr>
            <a:xfrm>
              <a:off x="8431213" y="7610476"/>
              <a:ext cx="249237" cy="82550"/>
            </a:xfrm>
            <a:custGeom>
              <a:avLst/>
              <a:gdLst/>
              <a:ahLst/>
              <a:cxnLst/>
              <a:rect l="l" t="t" r="r" b="b"/>
              <a:pathLst>
                <a:path w="112" h="37" extrusionOk="0">
                  <a:moveTo>
                    <a:pt x="0" y="25"/>
                  </a:moveTo>
                  <a:cubicBezTo>
                    <a:pt x="14" y="17"/>
                    <a:pt x="25" y="11"/>
                    <a:pt x="36" y="4"/>
                  </a:cubicBezTo>
                  <a:cubicBezTo>
                    <a:pt x="44" y="0"/>
                    <a:pt x="53" y="1"/>
                    <a:pt x="61" y="2"/>
                  </a:cubicBezTo>
                  <a:cubicBezTo>
                    <a:pt x="76" y="4"/>
                    <a:pt x="91" y="7"/>
                    <a:pt x="105" y="8"/>
                  </a:cubicBezTo>
                  <a:cubicBezTo>
                    <a:pt x="107" y="8"/>
                    <a:pt x="110" y="7"/>
                    <a:pt x="111" y="10"/>
                  </a:cubicBezTo>
                  <a:cubicBezTo>
                    <a:pt x="112" y="13"/>
                    <a:pt x="109" y="13"/>
                    <a:pt x="107" y="14"/>
                  </a:cubicBezTo>
                  <a:cubicBezTo>
                    <a:pt x="99" y="19"/>
                    <a:pt x="90" y="23"/>
                    <a:pt x="83" y="29"/>
                  </a:cubicBezTo>
                  <a:cubicBezTo>
                    <a:pt x="71" y="37"/>
                    <a:pt x="60" y="33"/>
                    <a:pt x="48" y="32"/>
                  </a:cubicBezTo>
                  <a:cubicBezTo>
                    <a:pt x="33" y="30"/>
                    <a:pt x="18" y="28"/>
                    <a:pt x="0" y="25"/>
                  </a:cubicBezTo>
                  <a:close/>
                </a:path>
              </a:pathLst>
            </a:custGeom>
            <a:solidFill>
              <a:srgbClr val="7979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7" name="Google Shape;537;p24"/>
            <p:cNvSpPr/>
            <p:nvPr/>
          </p:nvSpPr>
          <p:spPr>
            <a:xfrm>
              <a:off x="8869363" y="7138988"/>
              <a:ext cx="4762" cy="25400"/>
            </a:xfrm>
            <a:custGeom>
              <a:avLst/>
              <a:gdLst/>
              <a:ahLst/>
              <a:cxnLst/>
              <a:rect l="l" t="t" r="r" b="b"/>
              <a:pathLst>
                <a:path w="2" h="11" extrusionOk="0">
                  <a:moveTo>
                    <a:pt x="0" y="11"/>
                  </a:moveTo>
                  <a:cubicBezTo>
                    <a:pt x="0" y="7"/>
                    <a:pt x="0" y="4"/>
                    <a:pt x="0" y="0"/>
                  </a:cubicBezTo>
                  <a:cubicBezTo>
                    <a:pt x="2" y="4"/>
                    <a:pt x="2" y="7"/>
                    <a:pt x="0" y="11"/>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8" name="Google Shape;538;p24"/>
            <p:cNvSpPr/>
            <p:nvPr/>
          </p:nvSpPr>
          <p:spPr>
            <a:xfrm>
              <a:off x="8869363" y="7172326"/>
              <a:ext cx="4762" cy="9525"/>
            </a:xfrm>
            <a:custGeom>
              <a:avLst/>
              <a:gdLst/>
              <a:ahLst/>
              <a:cxnLst/>
              <a:rect l="l" t="t" r="r" b="b"/>
              <a:pathLst>
                <a:path w="2" h="4" extrusionOk="0">
                  <a:moveTo>
                    <a:pt x="0" y="4"/>
                  </a:moveTo>
                  <a:cubicBezTo>
                    <a:pt x="0" y="2"/>
                    <a:pt x="0" y="1"/>
                    <a:pt x="0" y="0"/>
                  </a:cubicBezTo>
                  <a:cubicBezTo>
                    <a:pt x="2" y="1"/>
                    <a:pt x="2" y="2"/>
                    <a:pt x="0" y="4"/>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39" name="Google Shape;539;p24"/>
            <p:cNvSpPr/>
            <p:nvPr/>
          </p:nvSpPr>
          <p:spPr>
            <a:xfrm>
              <a:off x="8869363" y="7208838"/>
              <a:ext cx="4762" cy="7938"/>
            </a:xfrm>
            <a:custGeom>
              <a:avLst/>
              <a:gdLst/>
              <a:ahLst/>
              <a:cxnLst/>
              <a:rect l="l" t="t" r="r" b="b"/>
              <a:pathLst>
                <a:path w="2" h="4" extrusionOk="0">
                  <a:moveTo>
                    <a:pt x="0" y="4"/>
                  </a:moveTo>
                  <a:cubicBezTo>
                    <a:pt x="0" y="2"/>
                    <a:pt x="0" y="1"/>
                    <a:pt x="0" y="0"/>
                  </a:cubicBezTo>
                  <a:cubicBezTo>
                    <a:pt x="2" y="1"/>
                    <a:pt x="2" y="2"/>
                    <a:pt x="0" y="4"/>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0" name="Google Shape;540;p24"/>
            <p:cNvSpPr/>
            <p:nvPr/>
          </p:nvSpPr>
          <p:spPr>
            <a:xfrm>
              <a:off x="8869363" y="7350126"/>
              <a:ext cx="1587" cy="4763"/>
            </a:xfrm>
            <a:custGeom>
              <a:avLst/>
              <a:gdLst/>
              <a:ahLst/>
              <a:cxnLst/>
              <a:rect l="l" t="t" r="r" b="b"/>
              <a:pathLst>
                <a:path w="1" h="2" extrusionOk="0">
                  <a:moveTo>
                    <a:pt x="0" y="2"/>
                  </a:moveTo>
                  <a:cubicBezTo>
                    <a:pt x="0" y="1"/>
                    <a:pt x="0" y="1"/>
                    <a:pt x="0" y="0"/>
                  </a:cubicBezTo>
                  <a:cubicBezTo>
                    <a:pt x="0" y="1"/>
                    <a:pt x="1" y="1"/>
                    <a:pt x="1" y="2"/>
                  </a:cubicBezTo>
                  <a:cubicBezTo>
                    <a:pt x="1" y="2"/>
                    <a:pt x="0" y="2"/>
                    <a:pt x="0" y="2"/>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1" name="Google Shape;541;p24"/>
            <p:cNvSpPr/>
            <p:nvPr/>
          </p:nvSpPr>
          <p:spPr>
            <a:xfrm>
              <a:off x="8529638" y="5283201"/>
              <a:ext cx="239712" cy="141288"/>
            </a:xfrm>
            <a:custGeom>
              <a:avLst/>
              <a:gdLst/>
              <a:ahLst/>
              <a:cxnLst/>
              <a:rect l="l" t="t" r="r" b="b"/>
              <a:pathLst>
                <a:path w="108" h="64" extrusionOk="0">
                  <a:moveTo>
                    <a:pt x="102" y="38"/>
                  </a:moveTo>
                  <a:cubicBezTo>
                    <a:pt x="104" y="47"/>
                    <a:pt x="108" y="55"/>
                    <a:pt x="107" y="64"/>
                  </a:cubicBezTo>
                  <a:cubicBezTo>
                    <a:pt x="102" y="61"/>
                    <a:pt x="97" y="58"/>
                    <a:pt x="91" y="55"/>
                  </a:cubicBezTo>
                  <a:cubicBezTo>
                    <a:pt x="83" y="50"/>
                    <a:pt x="75" y="42"/>
                    <a:pt x="66" y="42"/>
                  </a:cubicBezTo>
                  <a:cubicBezTo>
                    <a:pt x="58" y="41"/>
                    <a:pt x="50" y="49"/>
                    <a:pt x="41" y="53"/>
                  </a:cubicBezTo>
                  <a:cubicBezTo>
                    <a:pt x="41" y="53"/>
                    <a:pt x="40" y="53"/>
                    <a:pt x="39" y="53"/>
                  </a:cubicBezTo>
                  <a:cubicBezTo>
                    <a:pt x="13" y="49"/>
                    <a:pt x="10" y="26"/>
                    <a:pt x="2" y="7"/>
                  </a:cubicBezTo>
                  <a:cubicBezTo>
                    <a:pt x="0" y="3"/>
                    <a:pt x="4" y="1"/>
                    <a:pt x="7" y="0"/>
                  </a:cubicBezTo>
                  <a:cubicBezTo>
                    <a:pt x="35" y="23"/>
                    <a:pt x="66" y="36"/>
                    <a:pt x="102" y="38"/>
                  </a:cubicBezTo>
                  <a:close/>
                </a:path>
              </a:pathLst>
            </a:custGeom>
            <a:solidFill>
              <a:srgbClr val="FEFE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2" name="Google Shape;542;p24"/>
            <p:cNvSpPr/>
            <p:nvPr/>
          </p:nvSpPr>
          <p:spPr>
            <a:xfrm>
              <a:off x="9396413" y="4445001"/>
              <a:ext cx="4762" cy="4763"/>
            </a:xfrm>
            <a:custGeom>
              <a:avLst/>
              <a:gdLst/>
              <a:ahLst/>
              <a:cxnLst/>
              <a:rect l="l" t="t" r="r" b="b"/>
              <a:pathLst>
                <a:path w="2" h="2" extrusionOk="0">
                  <a:moveTo>
                    <a:pt x="2" y="0"/>
                  </a:moveTo>
                  <a:cubicBezTo>
                    <a:pt x="2" y="0"/>
                    <a:pt x="1" y="1"/>
                    <a:pt x="0" y="2"/>
                  </a:cubicBezTo>
                  <a:cubicBezTo>
                    <a:pt x="1" y="1"/>
                    <a:pt x="2" y="0"/>
                    <a:pt x="2" y="0"/>
                  </a:cubicBez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3" name="Google Shape;543;p24"/>
            <p:cNvSpPr/>
            <p:nvPr/>
          </p:nvSpPr>
          <p:spPr>
            <a:xfrm>
              <a:off x="8453438" y="7297738"/>
              <a:ext cx="6350" cy="49213"/>
            </a:xfrm>
            <a:custGeom>
              <a:avLst/>
              <a:gdLst/>
              <a:ahLst/>
              <a:cxnLst/>
              <a:rect l="l" t="t" r="r" b="b"/>
              <a:pathLst>
                <a:path w="3" h="22" extrusionOk="0">
                  <a:moveTo>
                    <a:pt x="2" y="22"/>
                  </a:moveTo>
                  <a:cubicBezTo>
                    <a:pt x="0" y="15"/>
                    <a:pt x="1" y="7"/>
                    <a:pt x="1" y="0"/>
                  </a:cubicBezTo>
                  <a:cubicBezTo>
                    <a:pt x="3" y="7"/>
                    <a:pt x="3" y="14"/>
                    <a:pt x="2" y="22"/>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4" name="Google Shape;544;p24"/>
            <p:cNvSpPr/>
            <p:nvPr/>
          </p:nvSpPr>
          <p:spPr>
            <a:xfrm>
              <a:off x="8458200" y="7354888"/>
              <a:ext cx="0" cy="4763"/>
            </a:xfrm>
            <a:custGeom>
              <a:avLst/>
              <a:gdLst/>
              <a:ahLst/>
              <a:cxnLst/>
              <a:rect l="l" t="t" r="r" b="b"/>
              <a:pathLst>
                <a:path w="120000" h="2" extrusionOk="0">
                  <a:moveTo>
                    <a:pt x="0" y="2"/>
                  </a:moveTo>
                  <a:cubicBezTo>
                    <a:pt x="0" y="2"/>
                    <a:pt x="0" y="1"/>
                    <a:pt x="0" y="1"/>
                  </a:cubicBezTo>
                  <a:cubicBezTo>
                    <a:pt x="0" y="1"/>
                    <a:pt x="0" y="0"/>
                    <a:pt x="0" y="0"/>
                  </a:cubicBezTo>
                  <a:cubicBezTo>
                    <a:pt x="0" y="1"/>
                    <a:pt x="0" y="1"/>
                    <a:pt x="0" y="2"/>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5" name="Google Shape;545;p24"/>
            <p:cNvSpPr/>
            <p:nvPr/>
          </p:nvSpPr>
          <p:spPr>
            <a:xfrm>
              <a:off x="8985250" y="5362576"/>
              <a:ext cx="100012" cy="160338"/>
            </a:xfrm>
            <a:custGeom>
              <a:avLst/>
              <a:gdLst/>
              <a:ahLst/>
              <a:cxnLst/>
              <a:rect l="l" t="t" r="r" b="b"/>
              <a:pathLst>
                <a:path w="45" h="72" extrusionOk="0">
                  <a:moveTo>
                    <a:pt x="0" y="71"/>
                  </a:moveTo>
                  <a:cubicBezTo>
                    <a:pt x="7" y="54"/>
                    <a:pt x="19" y="40"/>
                    <a:pt x="29" y="24"/>
                  </a:cubicBezTo>
                  <a:cubicBezTo>
                    <a:pt x="33" y="16"/>
                    <a:pt x="37" y="8"/>
                    <a:pt x="45" y="0"/>
                  </a:cubicBezTo>
                  <a:cubicBezTo>
                    <a:pt x="39" y="20"/>
                    <a:pt x="34" y="36"/>
                    <a:pt x="21" y="49"/>
                  </a:cubicBezTo>
                  <a:cubicBezTo>
                    <a:pt x="14" y="57"/>
                    <a:pt x="9" y="67"/>
                    <a:pt x="0" y="72"/>
                  </a:cubicBezTo>
                  <a:lnTo>
                    <a:pt x="0" y="71"/>
                  </a:ln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6" name="Google Shape;546;p24"/>
            <p:cNvSpPr/>
            <p:nvPr/>
          </p:nvSpPr>
          <p:spPr>
            <a:xfrm>
              <a:off x="8980488" y="5519738"/>
              <a:ext cx="4762" cy="11113"/>
            </a:xfrm>
            <a:custGeom>
              <a:avLst/>
              <a:gdLst/>
              <a:ahLst/>
              <a:cxnLst/>
              <a:rect l="l" t="t" r="r" b="b"/>
              <a:pathLst>
                <a:path w="2" h="5" extrusionOk="0">
                  <a:moveTo>
                    <a:pt x="2" y="1"/>
                  </a:moveTo>
                  <a:cubicBezTo>
                    <a:pt x="2" y="2"/>
                    <a:pt x="2" y="4"/>
                    <a:pt x="0" y="5"/>
                  </a:cubicBezTo>
                  <a:cubicBezTo>
                    <a:pt x="0" y="5"/>
                    <a:pt x="0" y="5"/>
                    <a:pt x="0" y="5"/>
                  </a:cubicBezTo>
                  <a:cubicBezTo>
                    <a:pt x="0" y="3"/>
                    <a:pt x="0" y="1"/>
                    <a:pt x="2" y="0"/>
                  </a:cubicBezTo>
                  <a:cubicBezTo>
                    <a:pt x="2" y="0"/>
                    <a:pt x="2" y="1"/>
                    <a:pt x="2" y="1"/>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7" name="Google Shape;547;p24"/>
            <p:cNvSpPr/>
            <p:nvPr/>
          </p:nvSpPr>
          <p:spPr>
            <a:xfrm>
              <a:off x="8978900" y="5530851"/>
              <a:ext cx="1587" cy="3175"/>
            </a:xfrm>
            <a:custGeom>
              <a:avLst/>
              <a:gdLst/>
              <a:ahLst/>
              <a:cxnLst/>
              <a:rect l="l" t="t" r="r" b="b"/>
              <a:pathLst>
                <a:path w="1" h="1" extrusionOk="0">
                  <a:moveTo>
                    <a:pt x="1" y="0"/>
                  </a:moveTo>
                  <a:cubicBezTo>
                    <a:pt x="1" y="0"/>
                    <a:pt x="0" y="0"/>
                    <a:pt x="0" y="1"/>
                  </a:cubicBezTo>
                  <a:cubicBezTo>
                    <a:pt x="0" y="0"/>
                    <a:pt x="0" y="0"/>
                    <a:pt x="1" y="0"/>
                  </a:cubicBezTo>
                  <a:cubicBezTo>
                    <a:pt x="1" y="0"/>
                    <a:pt x="1" y="0"/>
                    <a:pt x="1" y="0"/>
                  </a:cubicBezTo>
                  <a:close/>
                </a:path>
              </a:pathLst>
            </a:custGeom>
            <a:solidFill>
              <a:srgbClr val="C9C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8" name="Google Shape;548;p24"/>
            <p:cNvSpPr/>
            <p:nvPr/>
          </p:nvSpPr>
          <p:spPr>
            <a:xfrm>
              <a:off x="8618538" y="5911851"/>
              <a:ext cx="4762" cy="1588"/>
            </a:xfrm>
            <a:custGeom>
              <a:avLst/>
              <a:gdLst/>
              <a:ahLst/>
              <a:cxnLst/>
              <a:rect l="l" t="t" r="r" b="b"/>
              <a:pathLst>
                <a:path w="2" h="1" extrusionOk="0">
                  <a:moveTo>
                    <a:pt x="2" y="1"/>
                  </a:moveTo>
                  <a:cubicBezTo>
                    <a:pt x="1" y="1"/>
                    <a:pt x="1" y="0"/>
                    <a:pt x="0" y="0"/>
                  </a:cubicBezTo>
                  <a:cubicBezTo>
                    <a:pt x="1" y="0"/>
                    <a:pt x="2" y="0"/>
                    <a:pt x="2" y="1"/>
                  </a:cubicBez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49" name="Google Shape;549;p24"/>
            <p:cNvSpPr/>
            <p:nvPr/>
          </p:nvSpPr>
          <p:spPr>
            <a:xfrm>
              <a:off x="8353425" y="6692901"/>
              <a:ext cx="49212" cy="44450"/>
            </a:xfrm>
            <a:custGeom>
              <a:avLst/>
              <a:gdLst/>
              <a:ahLst/>
              <a:cxnLst/>
              <a:rect l="l" t="t" r="r" b="b"/>
              <a:pathLst>
                <a:path w="22" h="20" extrusionOk="0">
                  <a:moveTo>
                    <a:pt x="6" y="20"/>
                  </a:moveTo>
                  <a:cubicBezTo>
                    <a:pt x="2" y="18"/>
                    <a:pt x="0" y="14"/>
                    <a:pt x="0" y="10"/>
                  </a:cubicBezTo>
                  <a:cubicBezTo>
                    <a:pt x="1" y="5"/>
                    <a:pt x="5" y="1"/>
                    <a:pt x="11" y="0"/>
                  </a:cubicBezTo>
                  <a:cubicBezTo>
                    <a:pt x="15" y="0"/>
                    <a:pt x="18" y="2"/>
                    <a:pt x="20" y="5"/>
                  </a:cubicBezTo>
                  <a:cubicBezTo>
                    <a:pt x="22" y="9"/>
                    <a:pt x="18" y="11"/>
                    <a:pt x="16" y="12"/>
                  </a:cubicBezTo>
                  <a:cubicBezTo>
                    <a:pt x="13" y="15"/>
                    <a:pt x="10" y="18"/>
                    <a:pt x="6" y="20"/>
                  </a:cubicBezTo>
                  <a:close/>
                </a:path>
              </a:pathLst>
            </a:custGeom>
            <a:solidFill>
              <a:srgbClr val="3749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50" name="Google Shape;550;p24"/>
            <p:cNvSpPr/>
            <p:nvPr/>
          </p:nvSpPr>
          <p:spPr>
            <a:xfrm>
              <a:off x="9107488" y="4694238"/>
              <a:ext cx="49212" cy="46038"/>
            </a:xfrm>
            <a:custGeom>
              <a:avLst/>
              <a:gdLst/>
              <a:ahLst/>
              <a:cxnLst/>
              <a:rect l="l" t="t" r="r" b="b"/>
              <a:pathLst>
                <a:path w="22" h="21" extrusionOk="0">
                  <a:moveTo>
                    <a:pt x="11" y="0"/>
                  </a:moveTo>
                  <a:cubicBezTo>
                    <a:pt x="16" y="1"/>
                    <a:pt x="20" y="2"/>
                    <a:pt x="21" y="7"/>
                  </a:cubicBezTo>
                  <a:cubicBezTo>
                    <a:pt x="22" y="10"/>
                    <a:pt x="10" y="21"/>
                    <a:pt x="7" y="21"/>
                  </a:cubicBezTo>
                  <a:cubicBezTo>
                    <a:pt x="2" y="21"/>
                    <a:pt x="0" y="16"/>
                    <a:pt x="0" y="13"/>
                  </a:cubicBezTo>
                  <a:cubicBezTo>
                    <a:pt x="0" y="6"/>
                    <a:pt x="5" y="2"/>
                    <a:pt x="11" y="0"/>
                  </a:cubicBezTo>
                  <a:close/>
                </a:path>
              </a:pathLst>
            </a:custGeom>
            <a:solidFill>
              <a:srgbClr val="F3BE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51" name="Google Shape;551;p24"/>
            <p:cNvSpPr/>
            <p:nvPr/>
          </p:nvSpPr>
          <p:spPr>
            <a:xfrm>
              <a:off x="7135813" y="7202488"/>
              <a:ext cx="306387" cy="203200"/>
            </a:xfrm>
            <a:custGeom>
              <a:avLst/>
              <a:gdLst/>
              <a:ahLst/>
              <a:cxnLst/>
              <a:rect l="l" t="t" r="r" b="b"/>
              <a:pathLst>
                <a:path w="138" h="92" extrusionOk="0">
                  <a:moveTo>
                    <a:pt x="90" y="91"/>
                  </a:moveTo>
                  <a:cubicBezTo>
                    <a:pt x="62" y="90"/>
                    <a:pt x="37" y="82"/>
                    <a:pt x="17" y="61"/>
                  </a:cubicBezTo>
                  <a:cubicBezTo>
                    <a:pt x="8" y="50"/>
                    <a:pt x="0" y="39"/>
                    <a:pt x="6" y="24"/>
                  </a:cubicBezTo>
                  <a:cubicBezTo>
                    <a:pt x="11" y="9"/>
                    <a:pt x="25" y="4"/>
                    <a:pt x="38" y="3"/>
                  </a:cubicBezTo>
                  <a:cubicBezTo>
                    <a:pt x="72" y="0"/>
                    <a:pt x="102" y="11"/>
                    <a:pt x="125" y="37"/>
                  </a:cubicBezTo>
                  <a:cubicBezTo>
                    <a:pt x="136" y="50"/>
                    <a:pt x="138" y="64"/>
                    <a:pt x="131" y="75"/>
                  </a:cubicBezTo>
                  <a:cubicBezTo>
                    <a:pt x="124" y="86"/>
                    <a:pt x="113" y="89"/>
                    <a:pt x="102" y="91"/>
                  </a:cubicBezTo>
                  <a:cubicBezTo>
                    <a:pt x="98" y="92"/>
                    <a:pt x="94" y="91"/>
                    <a:pt x="90" y="91"/>
                  </a:cubicBezTo>
                  <a:close/>
                </a:path>
              </a:pathLst>
            </a:custGeom>
            <a:solidFill>
              <a:srgbClr val="D7D7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sp>
          <p:nvSpPr>
            <p:cNvPr id="552" name="Google Shape;552;p24"/>
            <p:cNvSpPr/>
            <p:nvPr/>
          </p:nvSpPr>
          <p:spPr>
            <a:xfrm>
              <a:off x="8615363" y="5373688"/>
              <a:ext cx="180975" cy="112713"/>
            </a:xfrm>
            <a:custGeom>
              <a:avLst/>
              <a:gdLst/>
              <a:ahLst/>
              <a:cxnLst/>
              <a:rect l="l" t="t" r="r" b="b"/>
              <a:pathLst>
                <a:path w="81" h="51" extrusionOk="0">
                  <a:moveTo>
                    <a:pt x="0" y="12"/>
                  </a:moveTo>
                  <a:cubicBezTo>
                    <a:pt x="1" y="12"/>
                    <a:pt x="2" y="12"/>
                    <a:pt x="2" y="12"/>
                  </a:cubicBezTo>
                  <a:cubicBezTo>
                    <a:pt x="11" y="8"/>
                    <a:pt x="19" y="0"/>
                    <a:pt x="27" y="1"/>
                  </a:cubicBezTo>
                  <a:cubicBezTo>
                    <a:pt x="36" y="1"/>
                    <a:pt x="44" y="9"/>
                    <a:pt x="52" y="14"/>
                  </a:cubicBezTo>
                  <a:cubicBezTo>
                    <a:pt x="58" y="17"/>
                    <a:pt x="63" y="20"/>
                    <a:pt x="68" y="23"/>
                  </a:cubicBezTo>
                  <a:cubicBezTo>
                    <a:pt x="75" y="29"/>
                    <a:pt x="75" y="39"/>
                    <a:pt x="79" y="47"/>
                  </a:cubicBezTo>
                  <a:cubicBezTo>
                    <a:pt x="81" y="51"/>
                    <a:pt x="77" y="51"/>
                    <a:pt x="74" y="50"/>
                  </a:cubicBezTo>
                  <a:cubicBezTo>
                    <a:pt x="65" y="45"/>
                    <a:pt x="56" y="41"/>
                    <a:pt x="47" y="36"/>
                  </a:cubicBezTo>
                  <a:cubicBezTo>
                    <a:pt x="32" y="28"/>
                    <a:pt x="15" y="23"/>
                    <a:pt x="0" y="12"/>
                  </a:cubicBezTo>
                  <a:close/>
                </a:path>
              </a:pathLst>
            </a:custGeom>
            <a:solidFill>
              <a:srgbClr val="C123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dirty="0">
                <a:solidFill>
                  <a:srgbClr val="000000"/>
                </a:solidFill>
                <a:latin typeface="Arial"/>
                <a:ea typeface="Arial"/>
                <a:cs typeface="Arial"/>
                <a:sym typeface="Arial"/>
              </a:endParaRPr>
            </a:p>
          </p:txBody>
        </p:sp>
      </p:grpSp>
      <p:sp>
        <p:nvSpPr>
          <p:cNvPr id="553" name="Google Shape;553;p24"/>
          <p:cNvSpPr/>
          <p:nvPr/>
        </p:nvSpPr>
        <p:spPr>
          <a:xfrm>
            <a:off x="5283200" y="816352"/>
            <a:ext cx="568928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6230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Clr>
                <a:srgbClr val="404040"/>
              </a:buClr>
              <a:buSzPts val="2800"/>
              <a:buNone/>
            </a:pPr>
            <a:r>
              <a:rPr lang="en-US" dirty="0"/>
              <a:t>Program Structure  </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3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br>
              <a:rPr lang="en-US" dirty="0"/>
            </a:br>
            <a:r>
              <a:rPr lang="en-US" sz="2800" b="1" i="0" u="none" strike="noStrike" cap="none" dirty="0">
                <a:solidFill>
                  <a:srgbClr val="3F3F3F"/>
                </a:solidFill>
                <a:latin typeface="Open Sans"/>
                <a:ea typeface="Open Sans"/>
                <a:cs typeface="Open Sans"/>
                <a:sym typeface="Open Sans"/>
              </a:rPr>
              <a:t>Program Structure</a:t>
            </a:r>
            <a:br>
              <a:rPr lang="en-US" sz="2800" b="1" i="0" u="none" strike="noStrike" cap="none" dirty="0">
                <a:solidFill>
                  <a:srgbClr val="3F3F3F"/>
                </a:solidFill>
                <a:latin typeface="Open Sans"/>
                <a:ea typeface="Open Sans"/>
                <a:cs typeface="Open Sans"/>
                <a:sym typeface="Open Sans"/>
              </a:rPr>
            </a:br>
            <a:endParaRPr dirty="0"/>
          </a:p>
        </p:txBody>
      </p:sp>
      <p:grpSp>
        <p:nvGrpSpPr>
          <p:cNvPr id="610" name="Google Shape;610;p30"/>
          <p:cNvGrpSpPr/>
          <p:nvPr/>
        </p:nvGrpSpPr>
        <p:grpSpPr>
          <a:xfrm>
            <a:off x="1327106" y="2443308"/>
            <a:ext cx="13601789" cy="4257393"/>
            <a:chOff x="1509934" y="3314704"/>
            <a:chExt cx="13601789" cy="4257393"/>
          </a:xfrm>
        </p:grpSpPr>
        <p:grpSp>
          <p:nvGrpSpPr>
            <p:cNvPr id="611" name="Google Shape;611;p30"/>
            <p:cNvGrpSpPr/>
            <p:nvPr/>
          </p:nvGrpSpPr>
          <p:grpSpPr>
            <a:xfrm>
              <a:off x="1509934" y="3314704"/>
              <a:ext cx="13601789" cy="4257393"/>
              <a:chOff x="1698173" y="2002348"/>
              <a:chExt cx="13429742" cy="3531394"/>
            </a:xfrm>
          </p:grpSpPr>
          <p:grpSp>
            <p:nvGrpSpPr>
              <p:cNvPr id="612" name="Google Shape;612;p30"/>
              <p:cNvGrpSpPr/>
              <p:nvPr/>
            </p:nvGrpSpPr>
            <p:grpSpPr>
              <a:xfrm>
                <a:off x="1698173" y="2002348"/>
                <a:ext cx="13343264" cy="1371100"/>
                <a:chOff x="2645994" y="3057542"/>
                <a:chExt cx="5121215" cy="781050"/>
              </a:xfrm>
            </p:grpSpPr>
            <p:sp>
              <p:nvSpPr>
                <p:cNvPr id="613" name="Google Shape;613;p30"/>
                <p:cNvSpPr/>
                <p:nvPr/>
              </p:nvSpPr>
              <p:spPr>
                <a:xfrm rot="5400000">
                  <a:off x="4867055" y="938437"/>
                  <a:ext cx="781049" cy="5019258"/>
                </a:xfrm>
                <a:prstGeom prst="round2SameRect">
                  <a:avLst>
                    <a:gd name="adj1" fmla="val 21545"/>
                    <a:gd name="adj2" fmla="val 0"/>
                  </a:avLst>
                </a:prstGeom>
                <a:solidFill>
                  <a:schemeClr val="l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grpSp>
              <p:nvGrpSpPr>
                <p:cNvPr id="614" name="Google Shape;614;p30"/>
                <p:cNvGrpSpPr/>
                <p:nvPr/>
              </p:nvGrpSpPr>
              <p:grpSpPr>
                <a:xfrm rot="-5400000">
                  <a:off x="2631707" y="3071829"/>
                  <a:ext cx="781049" cy="752475"/>
                  <a:chOff x="2747961" y="3594100"/>
                  <a:chExt cx="781049" cy="752475"/>
                </a:xfrm>
              </p:grpSpPr>
              <p:grpSp>
                <p:nvGrpSpPr>
                  <p:cNvPr id="615" name="Google Shape;615;p30"/>
                  <p:cNvGrpSpPr/>
                  <p:nvPr/>
                </p:nvGrpSpPr>
                <p:grpSpPr>
                  <a:xfrm>
                    <a:off x="2747961" y="3594100"/>
                    <a:ext cx="781049" cy="752475"/>
                    <a:chOff x="1731" y="2264"/>
                    <a:chExt cx="492" cy="474"/>
                  </a:xfrm>
                </p:grpSpPr>
                <p:sp>
                  <p:nvSpPr>
                    <p:cNvPr id="616" name="Google Shape;616;p30"/>
                    <p:cNvSpPr/>
                    <p:nvPr/>
                  </p:nvSpPr>
                  <p:spPr>
                    <a:xfrm>
                      <a:off x="1786" y="2264"/>
                      <a:ext cx="379" cy="474"/>
                    </a:xfrm>
                    <a:custGeom>
                      <a:avLst/>
                      <a:gdLst/>
                      <a:ahLst/>
                      <a:cxnLst/>
                      <a:rect l="l" t="t" r="r" b="b"/>
                      <a:pathLst>
                        <a:path w="379" h="474" extrusionOk="0">
                          <a:moveTo>
                            <a:pt x="0" y="0"/>
                          </a:moveTo>
                          <a:lnTo>
                            <a:pt x="379" y="0"/>
                          </a:lnTo>
                          <a:lnTo>
                            <a:pt x="379" y="474"/>
                          </a:lnTo>
                          <a:lnTo>
                            <a:pt x="0" y="474"/>
                          </a:lnTo>
                          <a:lnTo>
                            <a:pt x="0" y="0"/>
                          </a:lnTo>
                          <a:lnTo>
                            <a:pt x="0" y="0"/>
                          </a:lnTo>
                          <a:close/>
                        </a:path>
                      </a:pathLst>
                    </a:custGeom>
                    <a:solidFill>
                      <a:srgbClr val="60943C"/>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
                  <p:nvSpPr>
                    <p:cNvPr id="617" name="Google Shape;617;p30"/>
                    <p:cNvSpPr/>
                    <p:nvPr/>
                  </p:nvSpPr>
                  <p:spPr>
                    <a:xfrm>
                      <a:off x="2165" y="2264"/>
                      <a:ext cx="58" cy="65"/>
                    </a:xfrm>
                    <a:custGeom>
                      <a:avLst/>
                      <a:gdLst/>
                      <a:ahLst/>
                      <a:cxnLst/>
                      <a:rect l="l" t="t" r="r" b="b"/>
                      <a:pathLst>
                        <a:path w="24" h="27" extrusionOk="0">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rgbClr val="385623"/>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
                  <p:nvSpPr>
                    <p:cNvPr id="618" name="Google Shape;618;p30"/>
                    <p:cNvSpPr/>
                    <p:nvPr/>
                  </p:nvSpPr>
                  <p:spPr>
                    <a:xfrm>
                      <a:off x="1731" y="2264"/>
                      <a:ext cx="55" cy="65"/>
                    </a:xfrm>
                    <a:custGeom>
                      <a:avLst/>
                      <a:gdLst/>
                      <a:ahLst/>
                      <a:cxnLst/>
                      <a:rect l="l" t="t" r="r" b="b"/>
                      <a:pathLst>
                        <a:path w="23" h="27" extrusionOk="0">
                          <a:moveTo>
                            <a:pt x="23" y="27"/>
                          </a:moveTo>
                          <a:cubicBezTo>
                            <a:pt x="23" y="0"/>
                            <a:pt x="23" y="0"/>
                            <a:pt x="23" y="0"/>
                          </a:cubicBezTo>
                          <a:cubicBezTo>
                            <a:pt x="23" y="0"/>
                            <a:pt x="23" y="0"/>
                            <a:pt x="22" y="0"/>
                          </a:cubicBezTo>
                          <a:cubicBezTo>
                            <a:pt x="10" y="0"/>
                            <a:pt x="0" y="10"/>
                            <a:pt x="0" y="23"/>
                          </a:cubicBezTo>
                          <a:cubicBezTo>
                            <a:pt x="0" y="24"/>
                            <a:pt x="0" y="26"/>
                            <a:pt x="0" y="27"/>
                          </a:cubicBezTo>
                          <a:cubicBezTo>
                            <a:pt x="23" y="27"/>
                            <a:pt x="23" y="27"/>
                            <a:pt x="23" y="27"/>
                          </a:cubicBezTo>
                          <a:close/>
                        </a:path>
                      </a:pathLst>
                    </a:custGeom>
                    <a:solidFill>
                      <a:srgbClr val="385623"/>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grpSp>
              <p:sp>
                <p:nvSpPr>
                  <p:cNvPr id="619" name="Google Shape;619;p30"/>
                  <p:cNvSpPr txBox="1"/>
                  <p:nvPr/>
                </p:nvSpPr>
                <p:spPr>
                  <a:xfrm rot="5400000">
                    <a:off x="3073124" y="3827064"/>
                    <a:ext cx="130725" cy="216021"/>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Clr>
                        <a:schemeClr val="lt1"/>
                      </a:buClr>
                      <a:buSzPts val="2200"/>
                      <a:buFont typeface="Open Sans"/>
                      <a:buNone/>
                    </a:pPr>
                    <a:r>
                      <a:rPr lang="en-US" sz="2200" b="1" i="0" u="none" strike="noStrike" cap="none" dirty="0">
                        <a:solidFill>
                          <a:schemeClr val="lt1"/>
                        </a:solidFill>
                        <a:latin typeface="Open Sans"/>
                        <a:ea typeface="Open Sans"/>
                        <a:cs typeface="Open Sans"/>
                        <a:sym typeface="Open Sans"/>
                      </a:rPr>
                      <a:t>1</a:t>
                    </a:r>
                    <a:endParaRPr sz="1800" b="0" i="0" u="none" strike="noStrike" cap="none" dirty="0">
                      <a:solidFill>
                        <a:schemeClr val="dk1"/>
                      </a:solidFill>
                      <a:latin typeface="Calibri"/>
                      <a:ea typeface="Calibri"/>
                      <a:cs typeface="Calibri"/>
                      <a:sym typeface="Calibri"/>
                    </a:endParaRPr>
                  </a:p>
                </p:txBody>
              </p:sp>
            </p:grpSp>
          </p:grpSp>
          <p:grpSp>
            <p:nvGrpSpPr>
              <p:cNvPr id="620" name="Google Shape;620;p30"/>
              <p:cNvGrpSpPr/>
              <p:nvPr/>
            </p:nvGrpSpPr>
            <p:grpSpPr>
              <a:xfrm>
                <a:off x="1710899" y="3868050"/>
                <a:ext cx="13417016" cy="1665692"/>
                <a:chOff x="2646016" y="4010025"/>
                <a:chExt cx="5138116" cy="898526"/>
              </a:xfrm>
            </p:grpSpPr>
            <p:sp>
              <p:nvSpPr>
                <p:cNvPr id="621" name="Google Shape;621;p30"/>
                <p:cNvSpPr/>
                <p:nvPr/>
              </p:nvSpPr>
              <p:spPr>
                <a:xfrm rot="5400000">
                  <a:off x="4824128" y="1933847"/>
                  <a:ext cx="883825" cy="5036181"/>
                </a:xfrm>
                <a:prstGeom prst="round2SameRect">
                  <a:avLst>
                    <a:gd name="adj1" fmla="val 21545"/>
                    <a:gd name="adj2" fmla="val 0"/>
                  </a:avLst>
                </a:prstGeom>
                <a:solidFill>
                  <a:schemeClr val="l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grpSp>
              <p:nvGrpSpPr>
                <p:cNvPr id="622" name="Google Shape;622;p30"/>
                <p:cNvGrpSpPr/>
                <p:nvPr/>
              </p:nvGrpSpPr>
              <p:grpSpPr>
                <a:xfrm rot="-5400000">
                  <a:off x="2572993" y="4083050"/>
                  <a:ext cx="898524" cy="752479"/>
                  <a:chOff x="2630487" y="3594120"/>
                  <a:chExt cx="898524" cy="752479"/>
                </a:xfrm>
              </p:grpSpPr>
              <p:grpSp>
                <p:nvGrpSpPr>
                  <p:cNvPr id="623" name="Google Shape;623;p30"/>
                  <p:cNvGrpSpPr/>
                  <p:nvPr/>
                </p:nvGrpSpPr>
                <p:grpSpPr>
                  <a:xfrm>
                    <a:off x="2630487" y="3594120"/>
                    <a:ext cx="898524" cy="752479"/>
                    <a:chOff x="1657" y="2264"/>
                    <a:chExt cx="566" cy="474"/>
                  </a:xfrm>
                </p:grpSpPr>
                <p:sp>
                  <p:nvSpPr>
                    <p:cNvPr id="624" name="Google Shape;624;p30"/>
                    <p:cNvSpPr/>
                    <p:nvPr/>
                  </p:nvSpPr>
                  <p:spPr>
                    <a:xfrm>
                      <a:off x="1786" y="2264"/>
                      <a:ext cx="379" cy="474"/>
                    </a:xfrm>
                    <a:custGeom>
                      <a:avLst/>
                      <a:gdLst/>
                      <a:ahLst/>
                      <a:cxnLst/>
                      <a:rect l="l" t="t" r="r" b="b"/>
                      <a:pathLst>
                        <a:path w="379" h="474" extrusionOk="0">
                          <a:moveTo>
                            <a:pt x="0" y="0"/>
                          </a:moveTo>
                          <a:lnTo>
                            <a:pt x="379" y="0"/>
                          </a:lnTo>
                          <a:lnTo>
                            <a:pt x="379" y="474"/>
                          </a:lnTo>
                          <a:lnTo>
                            <a:pt x="0" y="474"/>
                          </a:lnTo>
                          <a:lnTo>
                            <a:pt x="0" y="0"/>
                          </a:lnTo>
                          <a:lnTo>
                            <a:pt x="0" y="0"/>
                          </a:lnTo>
                          <a:close/>
                        </a:path>
                      </a:pathLst>
                    </a:custGeom>
                    <a:solidFill>
                      <a:srgbClr val="BF9000"/>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
                  <p:nvSpPr>
                    <p:cNvPr id="625" name="Google Shape;625;p30"/>
                    <p:cNvSpPr/>
                    <p:nvPr/>
                  </p:nvSpPr>
                  <p:spPr>
                    <a:xfrm>
                      <a:off x="2165" y="2264"/>
                      <a:ext cx="58" cy="65"/>
                    </a:xfrm>
                    <a:custGeom>
                      <a:avLst/>
                      <a:gdLst/>
                      <a:ahLst/>
                      <a:cxnLst/>
                      <a:rect l="l" t="t" r="r" b="b"/>
                      <a:pathLst>
                        <a:path w="24" h="27" extrusionOk="0">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rgbClr val="7F6000"/>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
                  <p:nvSpPr>
                    <p:cNvPr id="626" name="Google Shape;626;p30"/>
                    <p:cNvSpPr/>
                    <p:nvPr/>
                  </p:nvSpPr>
                  <p:spPr>
                    <a:xfrm>
                      <a:off x="1657" y="2264"/>
                      <a:ext cx="129" cy="67"/>
                    </a:xfrm>
                    <a:custGeom>
                      <a:avLst/>
                      <a:gdLst/>
                      <a:ahLst/>
                      <a:cxnLst/>
                      <a:rect l="l" t="t" r="r" b="b"/>
                      <a:pathLst>
                        <a:path w="23" h="27" extrusionOk="0">
                          <a:moveTo>
                            <a:pt x="23" y="27"/>
                          </a:moveTo>
                          <a:cubicBezTo>
                            <a:pt x="23" y="0"/>
                            <a:pt x="23" y="0"/>
                            <a:pt x="23" y="0"/>
                          </a:cubicBezTo>
                          <a:cubicBezTo>
                            <a:pt x="23" y="0"/>
                            <a:pt x="23" y="0"/>
                            <a:pt x="22" y="0"/>
                          </a:cubicBezTo>
                          <a:cubicBezTo>
                            <a:pt x="10" y="0"/>
                            <a:pt x="0" y="10"/>
                            <a:pt x="0" y="23"/>
                          </a:cubicBezTo>
                          <a:cubicBezTo>
                            <a:pt x="0" y="24"/>
                            <a:pt x="0" y="26"/>
                            <a:pt x="0" y="27"/>
                          </a:cubicBezTo>
                          <a:cubicBezTo>
                            <a:pt x="23" y="27"/>
                            <a:pt x="23" y="27"/>
                            <a:pt x="23" y="27"/>
                          </a:cubicBezTo>
                          <a:close/>
                        </a:path>
                      </a:pathLst>
                    </a:custGeom>
                    <a:solidFill>
                      <a:srgbClr val="7F6000"/>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grpSp>
              <p:sp>
                <p:nvSpPr>
                  <p:cNvPr id="627" name="Google Shape;627;p30"/>
                  <p:cNvSpPr txBox="1"/>
                  <p:nvPr/>
                </p:nvSpPr>
                <p:spPr>
                  <a:xfrm rot="5400000">
                    <a:off x="3070888" y="3827185"/>
                    <a:ext cx="130435" cy="204561"/>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Clr>
                        <a:schemeClr val="lt1"/>
                      </a:buClr>
                      <a:buSzPts val="2200"/>
                      <a:buFont typeface="Open Sans"/>
                      <a:buNone/>
                    </a:pPr>
                    <a:r>
                      <a:rPr lang="en-US" sz="2200" b="1" i="0" u="none" strike="noStrike" cap="none" dirty="0">
                        <a:solidFill>
                          <a:schemeClr val="lt1"/>
                        </a:solidFill>
                        <a:latin typeface="Open Sans"/>
                        <a:ea typeface="Open Sans"/>
                        <a:cs typeface="Open Sans"/>
                        <a:sym typeface="Open Sans"/>
                      </a:rPr>
                      <a:t>2</a:t>
                    </a:r>
                    <a:endParaRPr sz="1800" b="0" i="0" u="none" strike="noStrike" cap="none" dirty="0">
                      <a:solidFill>
                        <a:schemeClr val="dk1"/>
                      </a:solidFill>
                      <a:latin typeface="Calibri"/>
                      <a:ea typeface="Calibri"/>
                      <a:cs typeface="Calibri"/>
                      <a:sym typeface="Calibri"/>
                    </a:endParaRPr>
                  </a:p>
                </p:txBody>
              </p:sp>
            </p:grpSp>
            <p:sp>
              <p:nvSpPr>
                <p:cNvPr id="628" name="Google Shape;628;p30"/>
                <p:cNvSpPr/>
                <p:nvPr/>
              </p:nvSpPr>
              <p:spPr>
                <a:xfrm>
                  <a:off x="3500429" y="4126445"/>
                  <a:ext cx="4145443" cy="552974"/>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34343"/>
                      </a:solidFill>
                      <a:latin typeface="Open Sans"/>
                      <a:ea typeface="Open Sans"/>
                      <a:cs typeface="Open Sans"/>
                      <a:sym typeface="Open Sans"/>
                    </a:rPr>
                    <a:t>In a well-structured program, the division into components follows a recognized principle, such as information hiding, and the interfaces between components are explicit and simple. </a:t>
                  </a:r>
                  <a:endParaRPr sz="1800" b="0" i="0" u="none" strike="noStrike" cap="none" dirty="0">
                    <a:solidFill>
                      <a:schemeClr val="dk1"/>
                    </a:solidFill>
                    <a:latin typeface="Calibri"/>
                    <a:ea typeface="Calibri"/>
                    <a:cs typeface="Calibri"/>
                    <a:sym typeface="Calibri"/>
                  </a:endParaRPr>
                </a:p>
              </p:txBody>
            </p:sp>
          </p:grpSp>
        </p:grpSp>
        <p:sp>
          <p:nvSpPr>
            <p:cNvPr id="629" name="Google Shape;629;p30"/>
            <p:cNvSpPr/>
            <p:nvPr/>
          </p:nvSpPr>
          <p:spPr>
            <a:xfrm>
              <a:off x="3727140" y="3610425"/>
              <a:ext cx="11018928" cy="1260305"/>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34343"/>
                  </a:solidFill>
                  <a:latin typeface="Open Sans"/>
                  <a:ea typeface="Open Sans"/>
                  <a:cs typeface="Open Sans"/>
                  <a:sym typeface="Open Sans"/>
                </a:rPr>
                <a:t>A program consists of multiple components that interact with each other and have interrelationships. A well-structured program might be complex but not complicated.</a:t>
              </a:r>
              <a:endParaRPr sz="1800" b="0" i="0" u="none" strike="noStrike" cap="none" dirty="0">
                <a:solidFill>
                  <a:schemeClr val="dk1"/>
                </a:solidFill>
                <a:latin typeface="Calibri"/>
                <a:ea typeface="Calibri"/>
                <a:cs typeface="Calibri"/>
                <a:sym typeface="Calibri"/>
              </a:endParaRPr>
            </a:p>
          </p:txBody>
        </p:sp>
      </p:grpSp>
      <p:sp>
        <p:nvSpPr>
          <p:cNvPr id="630" name="Google Shape;630;p30"/>
          <p:cNvSpPr/>
          <p:nvPr/>
        </p:nvSpPr>
        <p:spPr>
          <a:xfrm>
            <a:off x="6007100" y="816324"/>
            <a:ext cx="42545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br>
              <a:rPr lang="en-US" sz="2800" b="1" i="0" u="none" strike="noStrike" cap="none" dirty="0">
                <a:solidFill>
                  <a:srgbClr val="3F3F3F"/>
                </a:solidFill>
                <a:latin typeface="Open Sans"/>
                <a:ea typeface="Open Sans"/>
                <a:cs typeface="Open Sans"/>
                <a:sym typeface="Open Sans"/>
              </a:rPr>
            </a:br>
            <a:r>
              <a:rPr lang="en-US" sz="2800" b="1" i="0" u="none" strike="noStrike" cap="none" dirty="0">
                <a:solidFill>
                  <a:srgbClr val="3F3F3F"/>
                </a:solidFill>
                <a:latin typeface="Open Sans"/>
                <a:ea typeface="Open Sans"/>
                <a:cs typeface="Open Sans"/>
                <a:sym typeface="Open Sans"/>
              </a:rPr>
              <a:t>Program Structure</a:t>
            </a:r>
            <a:br>
              <a:rPr lang="en-US" sz="2800" b="1" i="0" u="none" strike="noStrike" cap="none" dirty="0">
                <a:solidFill>
                  <a:srgbClr val="3F3F3F"/>
                </a:solidFill>
                <a:latin typeface="Open Sans"/>
                <a:ea typeface="Open Sans"/>
                <a:cs typeface="Open Sans"/>
                <a:sym typeface="Open Sans"/>
              </a:rPr>
            </a:br>
            <a:endParaRPr dirty="0"/>
          </a:p>
        </p:txBody>
      </p:sp>
      <p:grpSp>
        <p:nvGrpSpPr>
          <p:cNvPr id="636" name="Google Shape;636;p31"/>
          <p:cNvGrpSpPr/>
          <p:nvPr/>
        </p:nvGrpSpPr>
        <p:grpSpPr>
          <a:xfrm>
            <a:off x="1327108" y="2443309"/>
            <a:ext cx="13601786" cy="4257388"/>
            <a:chOff x="1509936" y="3314705"/>
            <a:chExt cx="13601786" cy="4257388"/>
          </a:xfrm>
        </p:grpSpPr>
        <p:grpSp>
          <p:nvGrpSpPr>
            <p:cNvPr id="637" name="Google Shape;637;p31"/>
            <p:cNvGrpSpPr/>
            <p:nvPr/>
          </p:nvGrpSpPr>
          <p:grpSpPr>
            <a:xfrm>
              <a:off x="1509936" y="3314705"/>
              <a:ext cx="13601786" cy="4257388"/>
              <a:chOff x="1698175" y="2002348"/>
              <a:chExt cx="13429739" cy="3531391"/>
            </a:xfrm>
          </p:grpSpPr>
          <p:grpSp>
            <p:nvGrpSpPr>
              <p:cNvPr id="638" name="Google Shape;638;p31"/>
              <p:cNvGrpSpPr/>
              <p:nvPr/>
            </p:nvGrpSpPr>
            <p:grpSpPr>
              <a:xfrm>
                <a:off x="1698175" y="2002348"/>
                <a:ext cx="13343261" cy="1371102"/>
                <a:chOff x="2645995" y="3057542"/>
                <a:chExt cx="5121214" cy="781050"/>
              </a:xfrm>
            </p:grpSpPr>
            <p:sp>
              <p:nvSpPr>
                <p:cNvPr id="639" name="Google Shape;639;p31"/>
                <p:cNvSpPr/>
                <p:nvPr/>
              </p:nvSpPr>
              <p:spPr>
                <a:xfrm rot="5400000">
                  <a:off x="4867055" y="938437"/>
                  <a:ext cx="781049" cy="5019258"/>
                </a:xfrm>
                <a:prstGeom prst="round2SameRect">
                  <a:avLst>
                    <a:gd name="adj1" fmla="val 21545"/>
                    <a:gd name="adj2" fmla="val 0"/>
                  </a:avLst>
                </a:prstGeom>
                <a:solidFill>
                  <a:schemeClr val="l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grpSp>
              <p:nvGrpSpPr>
                <p:cNvPr id="640" name="Google Shape;640;p31"/>
                <p:cNvGrpSpPr/>
                <p:nvPr/>
              </p:nvGrpSpPr>
              <p:grpSpPr>
                <a:xfrm rot="-5400000">
                  <a:off x="2631708" y="3071830"/>
                  <a:ext cx="781049" cy="752475"/>
                  <a:chOff x="2747961" y="3594100"/>
                  <a:chExt cx="781049" cy="752475"/>
                </a:xfrm>
              </p:grpSpPr>
              <p:grpSp>
                <p:nvGrpSpPr>
                  <p:cNvPr id="641" name="Google Shape;641;p31"/>
                  <p:cNvGrpSpPr/>
                  <p:nvPr/>
                </p:nvGrpSpPr>
                <p:grpSpPr>
                  <a:xfrm>
                    <a:off x="2747961" y="3594100"/>
                    <a:ext cx="781049" cy="752475"/>
                    <a:chOff x="1731" y="2264"/>
                    <a:chExt cx="492" cy="474"/>
                  </a:xfrm>
                </p:grpSpPr>
                <p:sp>
                  <p:nvSpPr>
                    <p:cNvPr id="642" name="Google Shape;642;p31"/>
                    <p:cNvSpPr/>
                    <p:nvPr/>
                  </p:nvSpPr>
                  <p:spPr>
                    <a:xfrm>
                      <a:off x="1786" y="2264"/>
                      <a:ext cx="379" cy="474"/>
                    </a:xfrm>
                    <a:custGeom>
                      <a:avLst/>
                      <a:gdLst/>
                      <a:ahLst/>
                      <a:cxnLst/>
                      <a:rect l="l" t="t" r="r" b="b"/>
                      <a:pathLst>
                        <a:path w="379" h="474" extrusionOk="0">
                          <a:moveTo>
                            <a:pt x="0" y="0"/>
                          </a:moveTo>
                          <a:lnTo>
                            <a:pt x="379" y="0"/>
                          </a:lnTo>
                          <a:lnTo>
                            <a:pt x="379" y="474"/>
                          </a:lnTo>
                          <a:lnTo>
                            <a:pt x="0" y="474"/>
                          </a:lnTo>
                          <a:lnTo>
                            <a:pt x="0" y="0"/>
                          </a:lnTo>
                          <a:lnTo>
                            <a:pt x="0" y="0"/>
                          </a:lnTo>
                          <a:close/>
                        </a:path>
                      </a:pathLst>
                    </a:custGeom>
                    <a:solidFill>
                      <a:srgbClr val="60943C"/>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
                  <p:nvSpPr>
                    <p:cNvPr id="643" name="Google Shape;643;p31"/>
                    <p:cNvSpPr/>
                    <p:nvPr/>
                  </p:nvSpPr>
                  <p:spPr>
                    <a:xfrm>
                      <a:off x="2165" y="2264"/>
                      <a:ext cx="58" cy="65"/>
                    </a:xfrm>
                    <a:custGeom>
                      <a:avLst/>
                      <a:gdLst/>
                      <a:ahLst/>
                      <a:cxnLst/>
                      <a:rect l="l" t="t" r="r" b="b"/>
                      <a:pathLst>
                        <a:path w="24" h="27" extrusionOk="0">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rgbClr val="385623"/>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
                  <p:nvSpPr>
                    <p:cNvPr id="644" name="Google Shape;644;p31"/>
                    <p:cNvSpPr/>
                    <p:nvPr/>
                  </p:nvSpPr>
                  <p:spPr>
                    <a:xfrm>
                      <a:off x="1731" y="2264"/>
                      <a:ext cx="55" cy="65"/>
                    </a:xfrm>
                    <a:custGeom>
                      <a:avLst/>
                      <a:gdLst/>
                      <a:ahLst/>
                      <a:cxnLst/>
                      <a:rect l="l" t="t" r="r" b="b"/>
                      <a:pathLst>
                        <a:path w="23" h="27" extrusionOk="0">
                          <a:moveTo>
                            <a:pt x="23" y="27"/>
                          </a:moveTo>
                          <a:cubicBezTo>
                            <a:pt x="23" y="0"/>
                            <a:pt x="23" y="0"/>
                            <a:pt x="23" y="0"/>
                          </a:cubicBezTo>
                          <a:cubicBezTo>
                            <a:pt x="23" y="0"/>
                            <a:pt x="23" y="0"/>
                            <a:pt x="22" y="0"/>
                          </a:cubicBezTo>
                          <a:cubicBezTo>
                            <a:pt x="10" y="0"/>
                            <a:pt x="0" y="10"/>
                            <a:pt x="0" y="23"/>
                          </a:cubicBezTo>
                          <a:cubicBezTo>
                            <a:pt x="0" y="24"/>
                            <a:pt x="0" y="26"/>
                            <a:pt x="0" y="27"/>
                          </a:cubicBezTo>
                          <a:cubicBezTo>
                            <a:pt x="23" y="27"/>
                            <a:pt x="23" y="27"/>
                            <a:pt x="23" y="27"/>
                          </a:cubicBezTo>
                          <a:close/>
                        </a:path>
                      </a:pathLst>
                    </a:custGeom>
                    <a:solidFill>
                      <a:srgbClr val="385623"/>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grpSp>
              <p:sp>
                <p:nvSpPr>
                  <p:cNvPr id="645" name="Google Shape;645;p31"/>
                  <p:cNvSpPr txBox="1"/>
                  <p:nvPr/>
                </p:nvSpPr>
                <p:spPr>
                  <a:xfrm rot="5400000">
                    <a:off x="3073123" y="3827064"/>
                    <a:ext cx="130725" cy="216021"/>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Clr>
                        <a:schemeClr val="lt1"/>
                      </a:buClr>
                      <a:buSzPts val="2200"/>
                      <a:buFont typeface="Open Sans"/>
                      <a:buNone/>
                    </a:pPr>
                    <a:r>
                      <a:rPr lang="en-US" sz="2200" b="1" i="0" u="none" strike="noStrike" cap="none" dirty="0">
                        <a:solidFill>
                          <a:schemeClr val="lt1"/>
                        </a:solidFill>
                        <a:latin typeface="Open Sans"/>
                        <a:ea typeface="Open Sans"/>
                        <a:cs typeface="Open Sans"/>
                        <a:sym typeface="Open Sans"/>
                      </a:rPr>
                      <a:t>3</a:t>
                    </a:r>
                    <a:endParaRPr sz="1800" b="0" i="0" u="none" strike="noStrike" cap="none" dirty="0">
                      <a:solidFill>
                        <a:schemeClr val="dk1"/>
                      </a:solidFill>
                      <a:latin typeface="Calibri"/>
                      <a:ea typeface="Calibri"/>
                      <a:cs typeface="Calibri"/>
                      <a:sym typeface="Calibri"/>
                    </a:endParaRPr>
                  </a:p>
                </p:txBody>
              </p:sp>
            </p:grpSp>
          </p:grpSp>
          <p:grpSp>
            <p:nvGrpSpPr>
              <p:cNvPr id="646" name="Google Shape;646;p31"/>
              <p:cNvGrpSpPr/>
              <p:nvPr/>
            </p:nvGrpSpPr>
            <p:grpSpPr>
              <a:xfrm>
                <a:off x="1710901" y="3868046"/>
                <a:ext cx="13417013" cy="1665693"/>
                <a:chOff x="2646016" y="4010025"/>
                <a:chExt cx="5138115" cy="898528"/>
              </a:xfrm>
            </p:grpSpPr>
            <p:sp>
              <p:nvSpPr>
                <p:cNvPr id="647" name="Google Shape;647;p31"/>
                <p:cNvSpPr/>
                <p:nvPr/>
              </p:nvSpPr>
              <p:spPr>
                <a:xfrm rot="5400000">
                  <a:off x="4824128" y="1933847"/>
                  <a:ext cx="883825" cy="5036181"/>
                </a:xfrm>
                <a:prstGeom prst="round2SameRect">
                  <a:avLst>
                    <a:gd name="adj1" fmla="val 21545"/>
                    <a:gd name="adj2" fmla="val 0"/>
                  </a:avLst>
                </a:prstGeom>
                <a:solidFill>
                  <a:schemeClr val="l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grpSp>
              <p:nvGrpSpPr>
                <p:cNvPr id="648" name="Google Shape;648;p31"/>
                <p:cNvGrpSpPr/>
                <p:nvPr/>
              </p:nvGrpSpPr>
              <p:grpSpPr>
                <a:xfrm rot="-5400000">
                  <a:off x="2572994" y="4083051"/>
                  <a:ext cx="898524" cy="752479"/>
                  <a:chOff x="2630487" y="3594120"/>
                  <a:chExt cx="898524" cy="752479"/>
                </a:xfrm>
              </p:grpSpPr>
              <p:grpSp>
                <p:nvGrpSpPr>
                  <p:cNvPr id="649" name="Google Shape;649;p31"/>
                  <p:cNvGrpSpPr/>
                  <p:nvPr/>
                </p:nvGrpSpPr>
                <p:grpSpPr>
                  <a:xfrm>
                    <a:off x="2630487" y="3594120"/>
                    <a:ext cx="898524" cy="752479"/>
                    <a:chOff x="1657" y="2264"/>
                    <a:chExt cx="566" cy="474"/>
                  </a:xfrm>
                </p:grpSpPr>
                <p:sp>
                  <p:nvSpPr>
                    <p:cNvPr id="650" name="Google Shape;650;p31"/>
                    <p:cNvSpPr/>
                    <p:nvPr/>
                  </p:nvSpPr>
                  <p:spPr>
                    <a:xfrm>
                      <a:off x="1786" y="2264"/>
                      <a:ext cx="379" cy="474"/>
                    </a:xfrm>
                    <a:custGeom>
                      <a:avLst/>
                      <a:gdLst/>
                      <a:ahLst/>
                      <a:cxnLst/>
                      <a:rect l="l" t="t" r="r" b="b"/>
                      <a:pathLst>
                        <a:path w="379" h="474" extrusionOk="0">
                          <a:moveTo>
                            <a:pt x="0" y="0"/>
                          </a:moveTo>
                          <a:lnTo>
                            <a:pt x="379" y="0"/>
                          </a:lnTo>
                          <a:lnTo>
                            <a:pt x="379" y="474"/>
                          </a:lnTo>
                          <a:lnTo>
                            <a:pt x="0" y="474"/>
                          </a:lnTo>
                          <a:lnTo>
                            <a:pt x="0" y="0"/>
                          </a:lnTo>
                          <a:lnTo>
                            <a:pt x="0" y="0"/>
                          </a:lnTo>
                          <a:close/>
                        </a:path>
                      </a:pathLst>
                    </a:custGeom>
                    <a:solidFill>
                      <a:srgbClr val="BF9000"/>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
                  <p:nvSpPr>
                    <p:cNvPr id="651" name="Google Shape;651;p31"/>
                    <p:cNvSpPr/>
                    <p:nvPr/>
                  </p:nvSpPr>
                  <p:spPr>
                    <a:xfrm>
                      <a:off x="2165" y="2264"/>
                      <a:ext cx="58" cy="65"/>
                    </a:xfrm>
                    <a:custGeom>
                      <a:avLst/>
                      <a:gdLst/>
                      <a:ahLst/>
                      <a:cxnLst/>
                      <a:rect l="l" t="t" r="r" b="b"/>
                      <a:pathLst>
                        <a:path w="24" h="27" extrusionOk="0">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rgbClr val="7F6000"/>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
                  <p:nvSpPr>
                    <p:cNvPr id="652" name="Google Shape;652;p31"/>
                    <p:cNvSpPr/>
                    <p:nvPr/>
                  </p:nvSpPr>
                  <p:spPr>
                    <a:xfrm>
                      <a:off x="1657" y="2264"/>
                      <a:ext cx="129" cy="67"/>
                    </a:xfrm>
                    <a:custGeom>
                      <a:avLst/>
                      <a:gdLst/>
                      <a:ahLst/>
                      <a:cxnLst/>
                      <a:rect l="l" t="t" r="r" b="b"/>
                      <a:pathLst>
                        <a:path w="23" h="27" extrusionOk="0">
                          <a:moveTo>
                            <a:pt x="23" y="27"/>
                          </a:moveTo>
                          <a:cubicBezTo>
                            <a:pt x="23" y="0"/>
                            <a:pt x="23" y="0"/>
                            <a:pt x="23" y="0"/>
                          </a:cubicBezTo>
                          <a:cubicBezTo>
                            <a:pt x="23" y="0"/>
                            <a:pt x="23" y="0"/>
                            <a:pt x="22" y="0"/>
                          </a:cubicBezTo>
                          <a:cubicBezTo>
                            <a:pt x="10" y="0"/>
                            <a:pt x="0" y="10"/>
                            <a:pt x="0" y="23"/>
                          </a:cubicBezTo>
                          <a:cubicBezTo>
                            <a:pt x="0" y="24"/>
                            <a:pt x="0" y="26"/>
                            <a:pt x="0" y="27"/>
                          </a:cubicBezTo>
                          <a:cubicBezTo>
                            <a:pt x="23" y="27"/>
                            <a:pt x="23" y="27"/>
                            <a:pt x="23" y="27"/>
                          </a:cubicBezTo>
                          <a:close/>
                        </a:path>
                      </a:pathLst>
                    </a:custGeom>
                    <a:solidFill>
                      <a:srgbClr val="7F6000"/>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grpSp>
              <p:sp>
                <p:nvSpPr>
                  <p:cNvPr id="653" name="Google Shape;653;p31"/>
                  <p:cNvSpPr txBox="1"/>
                  <p:nvPr/>
                </p:nvSpPr>
                <p:spPr>
                  <a:xfrm rot="5400000">
                    <a:off x="3070888" y="3827185"/>
                    <a:ext cx="130435" cy="204561"/>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Clr>
                        <a:schemeClr val="lt1"/>
                      </a:buClr>
                      <a:buSzPts val="2200"/>
                      <a:buFont typeface="Open Sans"/>
                      <a:buNone/>
                    </a:pPr>
                    <a:r>
                      <a:rPr lang="en-US" sz="2200" b="1" i="0" u="none" strike="noStrike" cap="none" dirty="0">
                        <a:solidFill>
                          <a:schemeClr val="lt1"/>
                        </a:solidFill>
                        <a:latin typeface="Open Sans"/>
                        <a:ea typeface="Open Sans"/>
                        <a:cs typeface="Open Sans"/>
                        <a:sym typeface="Open Sans"/>
                      </a:rPr>
                      <a:t>4</a:t>
                    </a:r>
                    <a:endParaRPr sz="1800" b="0" i="0" u="none" strike="noStrike" cap="none" dirty="0">
                      <a:solidFill>
                        <a:schemeClr val="dk1"/>
                      </a:solidFill>
                      <a:latin typeface="Calibri"/>
                      <a:ea typeface="Calibri"/>
                      <a:cs typeface="Calibri"/>
                      <a:sym typeface="Calibri"/>
                    </a:endParaRPr>
                  </a:p>
                </p:txBody>
              </p:sp>
            </p:grpSp>
            <p:sp>
              <p:nvSpPr>
                <p:cNvPr id="654" name="Google Shape;654;p31"/>
                <p:cNvSpPr/>
                <p:nvPr/>
              </p:nvSpPr>
              <p:spPr>
                <a:xfrm>
                  <a:off x="3500429" y="4120974"/>
                  <a:ext cx="4145443" cy="563916"/>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34343"/>
                      </a:solidFill>
                      <a:latin typeface="Open Sans"/>
                      <a:ea typeface="Open Sans"/>
                      <a:cs typeface="Open Sans"/>
                      <a:sym typeface="Open Sans"/>
                    </a:rPr>
                    <a:t>A well-structured program employs appropriate data structures and program units with a single-entry point and a single exit point, while a poorly structured program employs arbitrary data structures and flow of control.</a:t>
                  </a:r>
                  <a:endParaRPr sz="1800" b="0" i="0" u="none" strike="noStrike" cap="none" dirty="0">
                    <a:solidFill>
                      <a:schemeClr val="dk1"/>
                    </a:solidFill>
                    <a:latin typeface="Calibri"/>
                    <a:ea typeface="Calibri"/>
                    <a:cs typeface="Calibri"/>
                    <a:sym typeface="Calibri"/>
                  </a:endParaRPr>
                </a:p>
              </p:txBody>
            </p:sp>
          </p:grpSp>
        </p:grpSp>
        <p:sp>
          <p:nvSpPr>
            <p:cNvPr id="655" name="Google Shape;655;p31"/>
            <p:cNvSpPr/>
            <p:nvPr/>
          </p:nvSpPr>
          <p:spPr>
            <a:xfrm>
              <a:off x="3727140" y="3610425"/>
              <a:ext cx="11018928" cy="1260305"/>
            </a:xfrm>
            <a:prstGeom prst="rect">
              <a:avLst/>
            </a:prstGeom>
            <a:noFill/>
            <a:ln>
              <a:noFill/>
            </a:ln>
          </p:spPr>
          <p:txBody>
            <a:bodyPr spcFirstLastPara="1" wrap="square" lIns="91425" tIns="45700" rIns="91425" bIns="45700" anchor="ctr"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34343"/>
                  </a:solidFill>
                  <a:latin typeface="Open Sans"/>
                  <a:ea typeface="Open Sans"/>
                  <a:cs typeface="Open Sans"/>
                  <a:sym typeface="Open Sans"/>
                </a:rPr>
                <a:t>In contrast, a poorly structured program has interfaces that are implicit and difficult to understand, and the division into components is largely arbitrary (or non-existent).</a:t>
              </a:r>
              <a:endParaRPr sz="1800" b="0" i="0" u="none" strike="noStrike" cap="none" dirty="0">
                <a:solidFill>
                  <a:schemeClr val="dk1"/>
                </a:solidFill>
                <a:latin typeface="Calibri"/>
                <a:ea typeface="Calibri"/>
                <a:cs typeface="Calibri"/>
                <a:sym typeface="Calibri"/>
              </a:endParaRPr>
            </a:p>
          </p:txBody>
        </p:sp>
      </p:grpSp>
      <p:sp>
        <p:nvSpPr>
          <p:cNvPr id="656" name="Google Shape;656;p31"/>
          <p:cNvSpPr/>
          <p:nvPr/>
        </p:nvSpPr>
        <p:spPr>
          <a:xfrm>
            <a:off x="6007100" y="816324"/>
            <a:ext cx="425450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2"/>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Structured Program</a:t>
            </a:r>
            <a:endParaRPr sz="2800" b="1" i="0" u="none" strike="noStrike" cap="none" dirty="0">
              <a:solidFill>
                <a:srgbClr val="3F3F3F"/>
              </a:solidFill>
              <a:latin typeface="Open Sans"/>
              <a:ea typeface="Open Sans"/>
              <a:cs typeface="Open Sans"/>
              <a:sym typeface="Open Sans"/>
            </a:endParaRPr>
          </a:p>
        </p:txBody>
      </p:sp>
      <p:sp>
        <p:nvSpPr>
          <p:cNvPr id="662" name="Google Shape;662;p32"/>
          <p:cNvSpPr/>
          <p:nvPr/>
        </p:nvSpPr>
        <p:spPr>
          <a:xfrm>
            <a:off x="3069752" y="1995103"/>
            <a:ext cx="10116496" cy="957914"/>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Clr>
                <a:srgbClr val="000000"/>
              </a:buClr>
              <a:buSzPts val="2200"/>
              <a:buFont typeface="Arial"/>
              <a:buNone/>
            </a:pPr>
            <a:r>
              <a:rPr lang="en-US" sz="2200" b="0" i="0" u="none" strike="noStrike" cap="none" dirty="0">
                <a:solidFill>
                  <a:srgbClr val="404040"/>
                </a:solidFill>
                <a:latin typeface="Open Sans"/>
                <a:ea typeface="Open Sans"/>
                <a:cs typeface="Open Sans"/>
                <a:sym typeface="Open Sans"/>
              </a:rPr>
              <a:t>All structured programs share a similar overall pattern, as shown below:</a:t>
            </a:r>
            <a:endParaRPr sz="1800" b="0" i="0" u="none" strike="noStrike" cap="none" dirty="0">
              <a:solidFill>
                <a:schemeClr val="dk1"/>
              </a:solidFill>
              <a:latin typeface="Calibri"/>
              <a:ea typeface="Calibri"/>
              <a:cs typeface="Calibri"/>
              <a:sym typeface="Calibri"/>
            </a:endParaRPr>
          </a:p>
        </p:txBody>
      </p:sp>
      <p:grpSp>
        <p:nvGrpSpPr>
          <p:cNvPr id="663" name="Google Shape;663;p32"/>
          <p:cNvGrpSpPr/>
          <p:nvPr/>
        </p:nvGrpSpPr>
        <p:grpSpPr>
          <a:xfrm>
            <a:off x="3333673" y="4030942"/>
            <a:ext cx="11296731" cy="3345189"/>
            <a:chOff x="3069752" y="4212563"/>
            <a:chExt cx="10845956" cy="3345189"/>
          </a:xfrm>
        </p:grpSpPr>
        <p:grpSp>
          <p:nvGrpSpPr>
            <p:cNvPr id="664" name="Google Shape;664;p32"/>
            <p:cNvGrpSpPr/>
            <p:nvPr/>
          </p:nvGrpSpPr>
          <p:grpSpPr>
            <a:xfrm>
              <a:off x="3069752" y="4212563"/>
              <a:ext cx="10845956" cy="3345189"/>
              <a:chOff x="3332961" y="2718231"/>
              <a:chExt cx="10845956" cy="3345189"/>
            </a:xfrm>
          </p:grpSpPr>
          <p:sp>
            <p:nvSpPr>
              <p:cNvPr id="665" name="Google Shape;665;p32"/>
              <p:cNvSpPr/>
              <p:nvPr/>
            </p:nvSpPr>
            <p:spPr>
              <a:xfrm>
                <a:off x="6697135" y="3193219"/>
                <a:ext cx="2929467" cy="1351845"/>
              </a:xfrm>
              <a:custGeom>
                <a:avLst/>
                <a:gdLst/>
                <a:ahLst/>
                <a:cxnLst/>
                <a:rect l="l" t="t" r="r" b="b"/>
                <a:pathLst>
                  <a:path w="1168" h="538" extrusionOk="0">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666" name="Google Shape;666;p32"/>
              <p:cNvSpPr/>
              <p:nvPr/>
            </p:nvSpPr>
            <p:spPr>
              <a:xfrm>
                <a:off x="6282267" y="4127375"/>
                <a:ext cx="1111956" cy="1927579"/>
              </a:xfrm>
              <a:custGeom>
                <a:avLst/>
                <a:gdLst/>
                <a:ahLst/>
                <a:cxnLst/>
                <a:rect l="l" t="t" r="r" b="b"/>
                <a:pathLst>
                  <a:path w="444" h="767" extrusionOk="0">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667" name="Google Shape;667;p32"/>
              <p:cNvSpPr/>
              <p:nvPr/>
            </p:nvSpPr>
            <p:spPr>
              <a:xfrm>
                <a:off x="8887179" y="4183820"/>
                <a:ext cx="1086555" cy="1879600"/>
              </a:xfrm>
              <a:custGeom>
                <a:avLst/>
                <a:gdLst/>
                <a:ahLst/>
                <a:cxnLst/>
                <a:rect l="l" t="t" r="r" b="b"/>
                <a:pathLst>
                  <a:path w="433" h="749" extrusionOk="0">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668" name="Google Shape;668;p32"/>
              <p:cNvSpPr txBox="1"/>
              <p:nvPr/>
            </p:nvSpPr>
            <p:spPr>
              <a:xfrm>
                <a:off x="10060925" y="4706443"/>
                <a:ext cx="411799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4494E"/>
                  </a:buClr>
                  <a:buSzPts val="2200"/>
                  <a:buFont typeface="Open Sans"/>
                  <a:buNone/>
                </a:pPr>
                <a:r>
                  <a:rPr lang="en-US" sz="2200" b="0" i="0" u="none" strike="noStrike" cap="none" dirty="0">
                    <a:solidFill>
                      <a:srgbClr val="44494E"/>
                    </a:solidFill>
                    <a:latin typeface="Open Sans"/>
                    <a:ea typeface="Open Sans"/>
                    <a:cs typeface="Open Sans"/>
                    <a:sym typeface="Open Sans"/>
                  </a:rPr>
                  <a:t>Program statements</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44494E"/>
                  </a:buClr>
                  <a:buSzPts val="2200"/>
                  <a:buFont typeface="Open Sans"/>
                  <a:buNone/>
                </a:pPr>
                <a:r>
                  <a:rPr lang="en-US" sz="2200" b="0" i="0" u="none" strike="noStrike" cap="none" dirty="0">
                    <a:solidFill>
                      <a:srgbClr val="44494E"/>
                    </a:solidFill>
                    <a:latin typeface="Open Sans"/>
                    <a:ea typeface="Open Sans"/>
                    <a:cs typeface="Open Sans"/>
                    <a:sym typeface="Open Sans"/>
                  </a:rPr>
                  <a:t>(blocks of code)</a:t>
                </a:r>
                <a:endParaRPr sz="1800" b="0" i="0" u="none" strike="noStrike" cap="none" dirty="0">
                  <a:solidFill>
                    <a:schemeClr val="dk1"/>
                  </a:solidFill>
                  <a:latin typeface="Calibri"/>
                  <a:ea typeface="Calibri"/>
                  <a:cs typeface="Calibri"/>
                  <a:sym typeface="Calibri"/>
                </a:endParaRPr>
              </a:p>
            </p:txBody>
          </p:sp>
          <p:sp>
            <p:nvSpPr>
              <p:cNvPr id="669" name="Google Shape;669;p32"/>
              <p:cNvSpPr txBox="1"/>
              <p:nvPr/>
            </p:nvSpPr>
            <p:spPr>
              <a:xfrm>
                <a:off x="5942578" y="2718231"/>
                <a:ext cx="3863995" cy="4308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44494E"/>
                  </a:buClr>
                  <a:buSzPts val="2200"/>
                  <a:buFont typeface="Open Sans"/>
                  <a:buNone/>
                </a:pPr>
                <a:r>
                  <a:rPr lang="en-US" sz="2200" b="0" i="0" u="none" strike="noStrike" cap="none" dirty="0">
                    <a:solidFill>
                      <a:srgbClr val="44494E"/>
                    </a:solidFill>
                    <a:latin typeface="Open Sans"/>
                    <a:ea typeface="Open Sans"/>
                    <a:cs typeface="Open Sans"/>
                    <a:sym typeface="Open Sans"/>
                  </a:rPr>
                  <a:t>Variable declaration</a:t>
                </a:r>
                <a:endParaRPr sz="1800" b="0" i="0" u="none" strike="noStrike" cap="none" dirty="0">
                  <a:solidFill>
                    <a:schemeClr val="dk1"/>
                  </a:solidFill>
                  <a:latin typeface="Calibri"/>
                  <a:ea typeface="Calibri"/>
                  <a:cs typeface="Calibri"/>
                  <a:sym typeface="Calibri"/>
                </a:endParaRPr>
              </a:p>
            </p:txBody>
          </p:sp>
          <p:sp>
            <p:nvSpPr>
              <p:cNvPr id="670" name="Google Shape;670;p32"/>
              <p:cNvSpPr txBox="1"/>
              <p:nvPr/>
            </p:nvSpPr>
            <p:spPr>
              <a:xfrm>
                <a:off x="3332961" y="4696652"/>
                <a:ext cx="2962007" cy="7792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44494E"/>
                  </a:buClr>
                  <a:buSzPts val="2200"/>
                  <a:buFont typeface="Open Sans"/>
                  <a:buNone/>
                </a:pPr>
                <a:r>
                  <a:rPr lang="en-US" sz="2200" b="0" i="0" u="none" strike="noStrike" cap="none" dirty="0">
                    <a:solidFill>
                      <a:srgbClr val="44494E"/>
                    </a:solidFill>
                    <a:latin typeface="Open Sans"/>
                    <a:ea typeface="Open Sans"/>
                    <a:cs typeface="Open Sans"/>
                    <a:sym typeface="Open Sans"/>
                  </a:rPr>
                  <a:t>Statements to start the program</a:t>
                </a:r>
                <a:endParaRPr sz="1800" b="0" i="0" u="none" strike="noStrike" cap="none" dirty="0">
                  <a:solidFill>
                    <a:schemeClr val="dk1"/>
                  </a:solidFill>
                  <a:latin typeface="Calibri"/>
                  <a:ea typeface="Calibri"/>
                  <a:cs typeface="Calibri"/>
                  <a:sym typeface="Calibri"/>
                </a:endParaRPr>
              </a:p>
            </p:txBody>
          </p:sp>
        </p:grpSp>
        <p:sp>
          <p:nvSpPr>
            <p:cNvPr id="671" name="Google Shape;671;p32"/>
            <p:cNvSpPr txBox="1"/>
            <p:nvPr/>
          </p:nvSpPr>
          <p:spPr>
            <a:xfrm>
              <a:off x="6370252" y="6360260"/>
              <a:ext cx="54539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1" i="0" u="none" strike="noStrike" cap="none" dirty="0">
                  <a:solidFill>
                    <a:schemeClr val="lt1"/>
                  </a:solidFill>
                  <a:latin typeface="Open Sans"/>
                  <a:ea typeface="Open Sans"/>
                  <a:cs typeface="Open Sans"/>
                  <a:sym typeface="Open Sans"/>
                </a:rPr>
                <a:t>1</a:t>
              </a:r>
              <a:endParaRPr sz="2200" b="1" i="0" u="none" strike="noStrike" cap="none" dirty="0">
                <a:solidFill>
                  <a:schemeClr val="lt1"/>
                </a:solidFill>
                <a:latin typeface="Open Sans"/>
                <a:ea typeface="Open Sans"/>
                <a:cs typeface="Open Sans"/>
                <a:sym typeface="Open Sans"/>
              </a:endParaRPr>
            </a:p>
          </p:txBody>
        </p:sp>
        <p:sp>
          <p:nvSpPr>
            <p:cNvPr id="672" name="Google Shape;672;p32"/>
            <p:cNvSpPr txBox="1"/>
            <p:nvPr/>
          </p:nvSpPr>
          <p:spPr>
            <a:xfrm>
              <a:off x="7684987" y="4998450"/>
              <a:ext cx="54539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1" i="0" u="none" strike="noStrike" cap="none" dirty="0">
                  <a:solidFill>
                    <a:schemeClr val="lt1"/>
                  </a:solidFill>
                  <a:latin typeface="Open Sans"/>
                  <a:ea typeface="Open Sans"/>
                  <a:cs typeface="Open Sans"/>
                  <a:sym typeface="Open Sans"/>
                </a:rPr>
                <a:t>2</a:t>
              </a:r>
              <a:endParaRPr sz="2200" b="1" i="0" u="none" strike="noStrike" cap="none" dirty="0">
                <a:solidFill>
                  <a:schemeClr val="lt1"/>
                </a:solidFill>
                <a:latin typeface="Open Sans"/>
                <a:ea typeface="Open Sans"/>
                <a:cs typeface="Open Sans"/>
                <a:sym typeface="Open Sans"/>
              </a:endParaRPr>
            </a:p>
          </p:txBody>
        </p:sp>
        <p:sp>
          <p:nvSpPr>
            <p:cNvPr id="673" name="Google Shape;673;p32"/>
            <p:cNvSpPr txBox="1"/>
            <p:nvPr/>
          </p:nvSpPr>
          <p:spPr>
            <a:xfrm>
              <a:off x="9095241" y="6340021"/>
              <a:ext cx="54539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1" i="0" u="none" strike="noStrike" cap="none" dirty="0">
                  <a:solidFill>
                    <a:schemeClr val="lt1"/>
                  </a:solidFill>
                  <a:latin typeface="Open Sans"/>
                  <a:ea typeface="Open Sans"/>
                  <a:cs typeface="Open Sans"/>
                  <a:sym typeface="Open Sans"/>
                </a:rPr>
                <a:t>3</a:t>
              </a:r>
              <a:endParaRPr sz="2200" b="1" i="0" u="none" strike="noStrike" cap="none" dirty="0">
                <a:solidFill>
                  <a:schemeClr val="lt1"/>
                </a:solidFill>
                <a:latin typeface="Open Sans"/>
                <a:ea typeface="Open Sans"/>
                <a:cs typeface="Open Sans"/>
                <a:sym typeface="Open Sans"/>
              </a:endParaRPr>
            </a:p>
          </p:txBody>
        </p:sp>
      </p:grpSp>
      <p:sp>
        <p:nvSpPr>
          <p:cNvPr id="674" name="Google Shape;674;p32"/>
          <p:cNvSpPr/>
          <p:nvPr/>
        </p:nvSpPr>
        <p:spPr>
          <a:xfrm>
            <a:off x="5918200" y="816352"/>
            <a:ext cx="4421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3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dirty="0"/>
              <a:t>Syntax in Different Languages</a:t>
            </a:r>
            <a:endParaRPr dirty="0"/>
          </a:p>
        </p:txBody>
      </p:sp>
      <p:graphicFrame>
        <p:nvGraphicFramePr>
          <p:cNvPr id="681" name="Google Shape;681;p33"/>
          <p:cNvGraphicFramePr/>
          <p:nvPr>
            <p:extLst>
              <p:ext uri="{D42A27DB-BD31-4B8C-83A1-F6EECF244321}">
                <p14:modId xmlns:p14="http://schemas.microsoft.com/office/powerpoint/2010/main" val="4244943120"/>
              </p:ext>
            </p:extLst>
          </p:nvPr>
        </p:nvGraphicFramePr>
        <p:xfrm>
          <a:off x="2666041" y="2607610"/>
          <a:ext cx="10923900" cy="5134450"/>
        </p:xfrm>
        <a:graphic>
          <a:graphicData uri="http://schemas.openxmlformats.org/drawingml/2006/table">
            <a:tbl>
              <a:tblPr>
                <a:noFill/>
                <a:tableStyleId>{E8556FD2-A4E7-44D8-83E1-4B3F1526DB5E}</a:tableStyleId>
              </a:tblPr>
              <a:tblGrid>
                <a:gridCol w="2535900">
                  <a:extLst>
                    <a:ext uri="{9D8B030D-6E8A-4147-A177-3AD203B41FA5}">
                      <a16:colId xmlns:a16="http://schemas.microsoft.com/office/drawing/2014/main" val="20000"/>
                    </a:ext>
                  </a:extLst>
                </a:gridCol>
                <a:gridCol w="8388000">
                  <a:extLst>
                    <a:ext uri="{9D8B030D-6E8A-4147-A177-3AD203B41FA5}">
                      <a16:colId xmlns:a16="http://schemas.microsoft.com/office/drawing/2014/main" val="20001"/>
                    </a:ext>
                  </a:extLst>
                </a:gridCol>
              </a:tblGrid>
              <a:tr h="627300">
                <a:tc>
                  <a:txBody>
                    <a:bodyPr/>
                    <a:lstStyle/>
                    <a:p>
                      <a:pPr marL="0" marR="0" lvl="0" indent="0" algn="l" rtl="0">
                        <a:lnSpc>
                          <a:spcPct val="100000"/>
                        </a:lnSpc>
                        <a:spcBef>
                          <a:spcPts val="0"/>
                        </a:spcBef>
                        <a:spcAft>
                          <a:spcPts val="0"/>
                        </a:spcAft>
                        <a:buClr>
                          <a:schemeClr val="dk1"/>
                        </a:buClr>
                        <a:buSzPts val="2000"/>
                        <a:buFont typeface="Open Sans"/>
                        <a:buNone/>
                      </a:pPr>
                      <a:r>
                        <a:rPr lang="en-US" sz="2000" b="1" i="0" u="none" strike="noStrike" cap="none" dirty="0">
                          <a:solidFill>
                            <a:schemeClr val="tx1">
                              <a:lumMod val="85000"/>
                              <a:lumOff val="15000"/>
                            </a:schemeClr>
                          </a:solidFill>
                          <a:latin typeface="Open Sans"/>
                          <a:ea typeface="Open Sans"/>
                          <a:cs typeface="Open Sans"/>
                          <a:sym typeface="Open Sans"/>
                        </a:rPr>
                        <a:t>Language</a:t>
                      </a:r>
                      <a:endParaRPr sz="2000" b="1" i="0" u="none" strike="noStrike" cap="none" dirty="0">
                        <a:solidFill>
                          <a:schemeClr val="tx1">
                            <a:lumMod val="85000"/>
                            <a:lumOff val="15000"/>
                          </a:schemeClr>
                        </a:solidFill>
                        <a:latin typeface="Open Sans"/>
                        <a:ea typeface="Open Sans"/>
                        <a:cs typeface="Open Sans"/>
                        <a:sym typeface="Arial"/>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2000"/>
                        <a:buFont typeface="Open Sans"/>
                        <a:buNone/>
                      </a:pPr>
                      <a:r>
                        <a:rPr lang="en-US" sz="2000" b="1" i="0" u="none" strike="noStrike" cap="none" dirty="0">
                          <a:solidFill>
                            <a:schemeClr val="tx1">
                              <a:lumMod val="85000"/>
                              <a:lumOff val="15000"/>
                            </a:schemeClr>
                          </a:solidFill>
                          <a:latin typeface="Open Sans"/>
                          <a:ea typeface="Open Sans"/>
                          <a:cs typeface="Open Sans"/>
                          <a:sym typeface="Open Sans"/>
                        </a:rPr>
                        <a:t>Syntax example </a:t>
                      </a:r>
                      <a:endParaRPr sz="2000" b="1" i="0" u="none" strike="noStrike" cap="none" dirty="0">
                        <a:solidFill>
                          <a:schemeClr val="tx1">
                            <a:lumMod val="85000"/>
                            <a:lumOff val="15000"/>
                          </a:schemeClr>
                        </a:solidFill>
                        <a:latin typeface="Open Sans"/>
                        <a:ea typeface="Open Sans"/>
                        <a:cs typeface="Open Sans"/>
                        <a:sym typeface="Arial"/>
                      </a:endParaRPr>
                    </a:p>
                  </a:txBody>
                  <a:tcPr marL="91450" marR="91450" marT="45725" marB="45725" anchor="ctr"/>
                </a:tc>
                <a:extLst>
                  <a:ext uri="{0D108BD9-81ED-4DB2-BD59-A6C34878D82A}">
                    <a16:rowId xmlns:a16="http://schemas.microsoft.com/office/drawing/2014/main" val="10000"/>
                  </a:ext>
                </a:extLst>
              </a:tr>
              <a:tr h="993850">
                <a:tc>
                  <a:txBody>
                    <a:bodyPr/>
                    <a:lstStyle/>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C</a:t>
                      </a:r>
                      <a:endParaRPr sz="1800" u="none" strike="noStrike" cap="none" dirty="0"/>
                    </a:p>
                  </a:txBody>
                  <a:tcPr marL="91450" marR="91450" marT="45725" marB="45725" anchor="ctr"/>
                </a:tc>
                <a:tc>
                  <a:txBody>
                    <a:bodyPr/>
                    <a:lstStyle/>
                    <a:p>
                      <a:pPr marL="0" marR="0" lvl="0" indent="0" algn="l" rtl="0">
                        <a:lnSpc>
                          <a:spcPct val="115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#include&lt;stdio.h&gt;</a:t>
                      </a:r>
                      <a:endParaRPr sz="1800" u="none" strike="noStrike" cap="none" dirty="0"/>
                    </a:p>
                    <a:p>
                      <a:pPr marL="0" marR="0" lvl="0" indent="0" algn="l" rtl="0">
                        <a:lnSpc>
                          <a:spcPct val="115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void main(){printf(“Hey Hi!!”);}</a:t>
                      </a:r>
                      <a:endParaRPr sz="1800" u="none" strike="noStrike" cap="none" dirty="0"/>
                    </a:p>
                  </a:txBody>
                  <a:tcPr marL="91450" marR="91450" marT="45725" marB="45725" anchor="ctr"/>
                </a:tc>
                <a:extLst>
                  <a:ext uri="{0D108BD9-81ED-4DB2-BD59-A6C34878D82A}">
                    <a16:rowId xmlns:a16="http://schemas.microsoft.com/office/drawing/2014/main" val="10001"/>
                  </a:ext>
                </a:extLst>
              </a:tr>
              <a:tr h="889375">
                <a:tc>
                  <a:txBody>
                    <a:bodyPr/>
                    <a:lstStyle/>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C++ </a:t>
                      </a:r>
                      <a:endParaRPr sz="1800" u="none" strike="noStrike" cap="none" dirty="0"/>
                    </a:p>
                  </a:txBody>
                  <a:tcPr marL="91450" marR="91450" marT="45725" marB="45725" anchor="ctr"/>
                </a:tc>
                <a:tc>
                  <a:txBody>
                    <a:bodyPr/>
                    <a:lstStyle/>
                    <a:p>
                      <a:pPr marL="0" marR="0" lvl="0" indent="0" algn="l" rtl="0">
                        <a:lnSpc>
                          <a:spcPct val="115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#include&lt;iostream&gt;</a:t>
                      </a:r>
                      <a:endParaRPr sz="1800" u="none" strike="noStrike" cap="none" dirty="0"/>
                    </a:p>
                    <a:p>
                      <a:pPr marL="0" marR="0" lvl="0" indent="0" algn="l" rtl="0">
                        <a:lnSpc>
                          <a:spcPct val="115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int main(){cout&lt;&lt;(“Hey Hi!!”; return 0;}</a:t>
                      </a:r>
                      <a:endParaRPr sz="1800" u="none" strike="noStrike" cap="none" dirty="0"/>
                    </a:p>
                  </a:txBody>
                  <a:tcPr marL="91450" marR="91450" marT="45725" marB="45725" anchor="ctr"/>
                </a:tc>
                <a:extLst>
                  <a:ext uri="{0D108BD9-81ED-4DB2-BD59-A6C34878D82A}">
                    <a16:rowId xmlns:a16="http://schemas.microsoft.com/office/drawing/2014/main" val="10002"/>
                  </a:ext>
                </a:extLst>
              </a:tr>
              <a:tr h="1504600">
                <a:tc>
                  <a:txBody>
                    <a:bodyPr/>
                    <a:lstStyle/>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Pascal</a:t>
                      </a:r>
                      <a:endParaRPr sz="1800" u="none" strike="noStrike" cap="none" dirty="0"/>
                    </a:p>
                  </a:txBody>
                  <a:tcPr marL="91450" marR="91450" marT="45725" marB="45725" anchor="ctr"/>
                </a:tc>
                <a:tc>
                  <a:txBody>
                    <a:bodyPr/>
                    <a:lstStyle/>
                    <a:p>
                      <a:pPr marL="0" marR="0" lvl="0" indent="0" algn="l" rtl="0">
                        <a:lnSpc>
                          <a:spcPct val="115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program HelloWorld;</a:t>
                      </a:r>
                      <a:endParaRPr sz="1800" u="none" strike="noStrike" cap="none" dirty="0"/>
                    </a:p>
                    <a:p>
                      <a:pPr marL="0" marR="0" lvl="0" indent="0" algn="l" rtl="0">
                        <a:lnSpc>
                          <a:spcPct val="115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begin</a:t>
                      </a:r>
                      <a:endParaRPr sz="1800" u="none" strike="noStrike" cap="none" dirty="0"/>
                    </a:p>
                    <a:p>
                      <a:pPr marL="0" marR="0" lvl="0" indent="0" algn="l" rtl="0">
                        <a:lnSpc>
                          <a:spcPct val="115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 writeIn(“Hey Hi!!”);</a:t>
                      </a:r>
                      <a:endParaRPr sz="1800" u="none" strike="noStrike" cap="none" dirty="0"/>
                    </a:p>
                    <a:p>
                      <a:pPr marL="0" marR="0" lvl="0" indent="0" algn="l" rtl="0">
                        <a:lnSpc>
                          <a:spcPct val="115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end</a:t>
                      </a:r>
                      <a:endParaRPr sz="1800" u="none" strike="noStrike" cap="none" dirty="0"/>
                    </a:p>
                  </a:txBody>
                  <a:tcPr marL="91450" marR="91450" marT="45725" marB="45725" anchor="ctr"/>
                </a:tc>
                <a:extLst>
                  <a:ext uri="{0D108BD9-81ED-4DB2-BD59-A6C34878D82A}">
                    <a16:rowId xmlns:a16="http://schemas.microsoft.com/office/drawing/2014/main" val="10003"/>
                  </a:ext>
                </a:extLst>
              </a:tr>
              <a:tr h="1076725">
                <a:tc>
                  <a:txBody>
                    <a:bodyPr/>
                    <a:lstStyle/>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Oracle PL/SQL</a:t>
                      </a:r>
                      <a:endParaRPr sz="1800" u="none" strike="noStrike" cap="none" dirty="0"/>
                    </a:p>
                  </a:txBody>
                  <a:tcPr marL="91450" marR="91450" marT="45725" marB="45725" anchor="ctr"/>
                </a:tc>
                <a:tc>
                  <a:txBody>
                    <a:bodyPr/>
                    <a:lstStyle/>
                    <a:p>
                      <a:pPr marL="0" marR="0" lvl="0" indent="0" algn="l" rtl="0">
                        <a:lnSpc>
                          <a:spcPct val="115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CREATE OR REPLACEPROCEDURE helloworld AS BEGIN</a:t>
                      </a:r>
                      <a:endParaRPr sz="1800" u="none" strike="noStrike" cap="none" dirty="0"/>
                    </a:p>
                    <a:p>
                      <a:pPr marL="0" marR="0" lvl="0" indent="0" algn="l" rtl="0">
                        <a:lnSpc>
                          <a:spcPct val="115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DBMS_OUTPUT.PUT_LINE(‘HELLO WORLD’);</a:t>
                      </a:r>
                      <a:endParaRPr sz="1800" u="none" strike="noStrike" cap="none" dirty="0"/>
                    </a:p>
                    <a:p>
                      <a:pPr marL="0" marR="0" lvl="0" indent="0" algn="l" rtl="0">
                        <a:lnSpc>
                          <a:spcPct val="115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END;</a:t>
                      </a:r>
                      <a:endParaRPr sz="1800" u="none" strike="noStrike" cap="none" dirty="0"/>
                    </a:p>
                  </a:txBody>
                  <a:tcPr marL="91450" marR="91450" marT="45725" marB="45725" anchor="ctr"/>
                </a:tc>
                <a:extLst>
                  <a:ext uri="{0D108BD9-81ED-4DB2-BD59-A6C34878D82A}">
                    <a16:rowId xmlns:a16="http://schemas.microsoft.com/office/drawing/2014/main" val="10004"/>
                  </a:ext>
                </a:extLst>
              </a:tr>
            </a:tbl>
          </a:graphicData>
        </a:graphic>
      </p:graphicFrame>
      <p:sp>
        <p:nvSpPr>
          <p:cNvPr id="682" name="Google Shape;682;p33"/>
          <p:cNvSpPr txBox="1"/>
          <p:nvPr/>
        </p:nvSpPr>
        <p:spPr>
          <a:xfrm>
            <a:off x="3297583" y="1595165"/>
            <a:ext cx="966083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The programming languages listed below support the following syntax:</a:t>
            </a:r>
            <a:endParaRPr sz="2200" b="0" i="0" u="none" strike="noStrike" cap="none" dirty="0">
              <a:solidFill>
                <a:srgbClr val="3F3F3F"/>
              </a:solidFill>
              <a:latin typeface="Open Sans"/>
              <a:ea typeface="Open Sans"/>
              <a:cs typeface="Open Sans"/>
              <a:sym typeface="Open Sans"/>
            </a:endParaRPr>
          </a:p>
        </p:txBody>
      </p:sp>
      <p:sp>
        <p:nvSpPr>
          <p:cNvPr id="683" name="Google Shape;683;p33"/>
          <p:cNvSpPr/>
          <p:nvPr/>
        </p:nvSpPr>
        <p:spPr>
          <a:xfrm>
            <a:off x="4800600" y="816324"/>
            <a:ext cx="66556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dirty="0"/>
              <a:t>Syntax in Different Languages</a:t>
            </a:r>
            <a:endParaRPr dirty="0"/>
          </a:p>
        </p:txBody>
      </p:sp>
      <p:graphicFrame>
        <p:nvGraphicFramePr>
          <p:cNvPr id="690" name="Google Shape;690;p34"/>
          <p:cNvGraphicFramePr/>
          <p:nvPr>
            <p:extLst>
              <p:ext uri="{D42A27DB-BD31-4B8C-83A1-F6EECF244321}">
                <p14:modId xmlns:p14="http://schemas.microsoft.com/office/powerpoint/2010/main" val="2525808555"/>
              </p:ext>
            </p:extLst>
          </p:nvPr>
        </p:nvGraphicFramePr>
        <p:xfrm>
          <a:off x="2666050" y="2570695"/>
          <a:ext cx="10923900" cy="4002600"/>
        </p:xfrm>
        <a:graphic>
          <a:graphicData uri="http://schemas.openxmlformats.org/drawingml/2006/table">
            <a:tbl>
              <a:tblPr>
                <a:noFill/>
                <a:tableStyleId>{E8556FD2-A4E7-44D8-83E1-4B3F1526DB5E}</a:tableStyleId>
              </a:tblPr>
              <a:tblGrid>
                <a:gridCol w="2535900">
                  <a:extLst>
                    <a:ext uri="{9D8B030D-6E8A-4147-A177-3AD203B41FA5}">
                      <a16:colId xmlns:a16="http://schemas.microsoft.com/office/drawing/2014/main" val="20000"/>
                    </a:ext>
                  </a:extLst>
                </a:gridCol>
                <a:gridCol w="8388000">
                  <a:extLst>
                    <a:ext uri="{9D8B030D-6E8A-4147-A177-3AD203B41FA5}">
                      <a16:colId xmlns:a16="http://schemas.microsoft.com/office/drawing/2014/main" val="20001"/>
                    </a:ext>
                  </a:extLst>
                </a:gridCol>
              </a:tblGrid>
              <a:tr h="627300">
                <a:tc>
                  <a:txBody>
                    <a:bodyPr/>
                    <a:lstStyle/>
                    <a:p>
                      <a:pPr marL="0" marR="0" lvl="0" indent="0" algn="l" rtl="0">
                        <a:lnSpc>
                          <a:spcPct val="100000"/>
                        </a:lnSpc>
                        <a:spcBef>
                          <a:spcPts val="0"/>
                        </a:spcBef>
                        <a:spcAft>
                          <a:spcPts val="0"/>
                        </a:spcAft>
                        <a:buClr>
                          <a:schemeClr val="dk1"/>
                        </a:buClr>
                        <a:buSzPts val="2000"/>
                        <a:buFont typeface="Open Sans"/>
                        <a:buNone/>
                      </a:pPr>
                      <a:r>
                        <a:rPr lang="en-US" sz="2000" b="1" i="0" u="none" strike="noStrike" cap="none" dirty="0">
                          <a:solidFill>
                            <a:schemeClr val="tx1">
                              <a:lumMod val="85000"/>
                              <a:lumOff val="15000"/>
                            </a:schemeClr>
                          </a:solidFill>
                          <a:latin typeface="Open Sans"/>
                          <a:ea typeface="Open Sans"/>
                          <a:cs typeface="Open Sans"/>
                          <a:sym typeface="Open Sans"/>
                        </a:rPr>
                        <a:t>Language</a:t>
                      </a:r>
                      <a:endParaRPr sz="2000" b="1" i="0" u="none" strike="noStrike" cap="none" dirty="0">
                        <a:solidFill>
                          <a:schemeClr val="tx1">
                            <a:lumMod val="85000"/>
                            <a:lumOff val="15000"/>
                          </a:schemeClr>
                        </a:solidFill>
                        <a:latin typeface="Open Sans"/>
                        <a:ea typeface="Open Sans"/>
                        <a:cs typeface="Open Sans"/>
                        <a:sym typeface="Arial"/>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2000"/>
                        <a:buFont typeface="Open Sans"/>
                        <a:buNone/>
                      </a:pPr>
                      <a:r>
                        <a:rPr lang="en-US" sz="2000" b="1" i="0" u="none" strike="noStrike" cap="none" dirty="0">
                          <a:solidFill>
                            <a:schemeClr val="tx1">
                              <a:lumMod val="85000"/>
                              <a:lumOff val="15000"/>
                            </a:schemeClr>
                          </a:solidFill>
                          <a:latin typeface="Open Sans"/>
                          <a:ea typeface="Open Sans"/>
                          <a:cs typeface="Open Sans"/>
                          <a:sym typeface="Open Sans"/>
                        </a:rPr>
                        <a:t>Syntax example </a:t>
                      </a:r>
                      <a:endParaRPr sz="2000" b="1" i="0" u="none" strike="noStrike" cap="none" dirty="0">
                        <a:solidFill>
                          <a:schemeClr val="tx1">
                            <a:lumMod val="85000"/>
                            <a:lumOff val="15000"/>
                          </a:schemeClr>
                        </a:solidFill>
                        <a:latin typeface="Open Sans"/>
                        <a:ea typeface="Open Sans"/>
                        <a:cs typeface="Open Sans"/>
                        <a:sym typeface="Arial"/>
                      </a:endParaRPr>
                    </a:p>
                  </a:txBody>
                  <a:tcPr marL="91450" marR="91450" marT="45725" marB="45725" anchor="ctr"/>
                </a:tc>
                <a:extLst>
                  <a:ext uri="{0D108BD9-81ED-4DB2-BD59-A6C34878D82A}">
                    <a16:rowId xmlns:a16="http://schemas.microsoft.com/office/drawing/2014/main" val="10000"/>
                  </a:ext>
                </a:extLst>
              </a:tr>
              <a:tr h="1288925">
                <a:tc>
                  <a:txBody>
                    <a:bodyPr/>
                    <a:lstStyle/>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Java</a:t>
                      </a:r>
                      <a:endParaRPr sz="1800" u="none" strike="noStrike" cap="none" dirty="0"/>
                    </a:p>
                  </a:txBody>
                  <a:tcPr marL="91450" marR="91450" marT="45725" marB="45725" anchor="ctr"/>
                </a:tc>
                <a:tc>
                  <a:txBody>
                    <a:bodyPr/>
                    <a:lstStyle/>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class helloworld{</a:t>
                      </a:r>
                      <a:endParaRPr sz="1800" u="none" strike="noStrike" cap="none" dirty="0"/>
                    </a:p>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public static void main (String args []) {</a:t>
                      </a:r>
                      <a:endParaRPr sz="1800" u="none" strike="noStrike" cap="none" dirty="0"/>
                    </a:p>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System.out.printIn(“Hello World!!”);}}</a:t>
                      </a:r>
                      <a:endParaRPr sz="1800" u="none" strike="noStrike" cap="none" dirty="0"/>
                    </a:p>
                  </a:txBody>
                  <a:tcPr marL="91450" marR="91450" marT="45725" marB="45725" anchor="ctr"/>
                </a:tc>
                <a:extLst>
                  <a:ext uri="{0D108BD9-81ED-4DB2-BD59-A6C34878D82A}">
                    <a16:rowId xmlns:a16="http://schemas.microsoft.com/office/drawing/2014/main" val="10001"/>
                  </a:ext>
                </a:extLst>
              </a:tr>
              <a:tr h="1459075">
                <a:tc>
                  <a:txBody>
                    <a:bodyPr/>
                    <a:lstStyle/>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Perl</a:t>
                      </a:r>
                      <a:endParaRPr sz="1800" u="none" strike="noStrike" cap="none" dirty="0"/>
                    </a:p>
                  </a:txBody>
                  <a:tcPr marL="91450" marR="91450" marT="45725" marB="45725" anchor="ctr"/>
                </a:tc>
                <a:tc>
                  <a:txBody>
                    <a:bodyPr/>
                    <a:lstStyle/>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#!/usr/bin/env perl</a:t>
                      </a:r>
                      <a:endParaRPr sz="1800" u="none" strike="noStrike" cap="none" dirty="0"/>
                    </a:p>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use strict;</a:t>
                      </a:r>
                      <a:endParaRPr sz="1800" u="none" strike="noStrike" cap="none" dirty="0"/>
                    </a:p>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use warnings;</a:t>
                      </a:r>
                      <a:endParaRPr sz="1800" u="none" strike="noStrike" cap="none" dirty="0"/>
                    </a:p>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print “Hello World”;</a:t>
                      </a:r>
                      <a:endParaRPr sz="1800" u="none" strike="noStrike" cap="none" dirty="0"/>
                    </a:p>
                  </a:txBody>
                  <a:tcPr marL="91450" marR="91450" marT="45725" marB="45725" anchor="ctr"/>
                </a:tc>
                <a:extLst>
                  <a:ext uri="{0D108BD9-81ED-4DB2-BD59-A6C34878D82A}">
                    <a16:rowId xmlns:a16="http://schemas.microsoft.com/office/drawing/2014/main" val="10002"/>
                  </a:ext>
                </a:extLst>
              </a:tr>
              <a:tr h="627300">
                <a:tc>
                  <a:txBody>
                    <a:bodyPr/>
                    <a:lstStyle/>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Basic</a:t>
                      </a:r>
                      <a:endParaRPr sz="1800" u="none" strike="noStrike" cap="none" dirty="0"/>
                    </a:p>
                  </a:txBody>
                  <a:tcPr marL="91450" marR="91450" marT="45725" marB="45725" anchor="ctr"/>
                </a:tc>
                <a:tc>
                  <a:txBody>
                    <a:bodyPr/>
                    <a:lstStyle/>
                    <a:p>
                      <a:pPr marL="0" marR="0" lvl="0" indent="0" algn="l" rtl="0">
                        <a:lnSpc>
                          <a:spcPct val="10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print “Hello World”</a:t>
                      </a:r>
                      <a:endParaRPr sz="1800" u="none" strike="noStrike" cap="none" dirty="0"/>
                    </a:p>
                  </a:txBody>
                  <a:tcPr marL="91450" marR="91450" marT="45725" marB="45725" anchor="ctr"/>
                </a:tc>
                <a:extLst>
                  <a:ext uri="{0D108BD9-81ED-4DB2-BD59-A6C34878D82A}">
                    <a16:rowId xmlns:a16="http://schemas.microsoft.com/office/drawing/2014/main" val="10003"/>
                  </a:ext>
                </a:extLst>
              </a:tr>
            </a:tbl>
          </a:graphicData>
        </a:graphic>
      </p:graphicFrame>
      <p:sp>
        <p:nvSpPr>
          <p:cNvPr id="691" name="Google Shape;691;p34"/>
          <p:cNvSpPr txBox="1"/>
          <p:nvPr/>
        </p:nvSpPr>
        <p:spPr>
          <a:xfrm>
            <a:off x="3343699" y="1673276"/>
            <a:ext cx="956860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The programming languages listed below support the following syntax:</a:t>
            </a:r>
            <a:endParaRPr sz="2200" b="0" i="0" u="none" strike="noStrike" cap="none" dirty="0">
              <a:solidFill>
                <a:srgbClr val="3F3F3F"/>
              </a:solidFill>
              <a:latin typeface="Open Sans"/>
              <a:ea typeface="Open Sans"/>
              <a:cs typeface="Open Sans"/>
              <a:sym typeface="Open Sans"/>
            </a:endParaRPr>
          </a:p>
        </p:txBody>
      </p:sp>
      <p:sp>
        <p:nvSpPr>
          <p:cNvPr id="692" name="Google Shape;692;p34"/>
          <p:cNvSpPr/>
          <p:nvPr/>
        </p:nvSpPr>
        <p:spPr>
          <a:xfrm>
            <a:off x="4800600" y="816324"/>
            <a:ext cx="66556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35"/>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ctr" anchorCtr="0">
            <a:normAutofit/>
          </a:bodyPr>
          <a:lstStyle/>
          <a:p>
            <a:pPr marL="0" lvl="0" indent="0" algn="ctr" rtl="0">
              <a:lnSpc>
                <a:spcPct val="115000"/>
              </a:lnSpc>
              <a:spcBef>
                <a:spcPts val="0"/>
              </a:spcBef>
              <a:spcAft>
                <a:spcPts val="0"/>
              </a:spcAft>
              <a:buClr>
                <a:srgbClr val="3F3F3F"/>
              </a:buClr>
              <a:buSzPts val="2800"/>
              <a:buFont typeface="Arial"/>
              <a:buNone/>
            </a:pPr>
            <a:r>
              <a:rPr lang="en-US" dirty="0"/>
              <a:t>Programming languages can be compiled or interpreted.</a:t>
            </a:r>
            <a:endParaRPr dirty="0"/>
          </a:p>
        </p:txBody>
      </p:sp>
      <p:sp>
        <p:nvSpPr>
          <p:cNvPr id="698" name="Google Shape;698;p3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dirty="0"/>
              <a:t>Types of Programming Language</a:t>
            </a:r>
            <a:endParaRPr dirty="0"/>
          </a:p>
        </p:txBody>
      </p:sp>
      <p:graphicFrame>
        <p:nvGraphicFramePr>
          <p:cNvPr id="699" name="Google Shape;699;p35"/>
          <p:cNvGraphicFramePr/>
          <p:nvPr>
            <p:extLst>
              <p:ext uri="{D42A27DB-BD31-4B8C-83A1-F6EECF244321}">
                <p14:modId xmlns:p14="http://schemas.microsoft.com/office/powerpoint/2010/main" val="851030146"/>
              </p:ext>
            </p:extLst>
          </p:nvPr>
        </p:nvGraphicFramePr>
        <p:xfrm>
          <a:off x="1559249" y="2859890"/>
          <a:ext cx="13137500" cy="3864726"/>
        </p:xfrm>
        <a:graphic>
          <a:graphicData uri="http://schemas.openxmlformats.org/drawingml/2006/table">
            <a:tbl>
              <a:tblPr>
                <a:noFill/>
                <a:tableStyleId>{E8556FD2-A4E7-44D8-83E1-4B3F1526DB5E}</a:tableStyleId>
              </a:tblPr>
              <a:tblGrid>
                <a:gridCol w="6568750">
                  <a:extLst>
                    <a:ext uri="{9D8B030D-6E8A-4147-A177-3AD203B41FA5}">
                      <a16:colId xmlns:a16="http://schemas.microsoft.com/office/drawing/2014/main" val="20000"/>
                    </a:ext>
                  </a:extLst>
                </a:gridCol>
                <a:gridCol w="6568750">
                  <a:extLst>
                    <a:ext uri="{9D8B030D-6E8A-4147-A177-3AD203B41FA5}">
                      <a16:colId xmlns:a16="http://schemas.microsoft.com/office/drawing/2014/main" val="20001"/>
                    </a:ext>
                  </a:extLst>
                </a:gridCol>
              </a:tblGrid>
              <a:tr h="370850">
                <a:tc>
                  <a:txBody>
                    <a:bodyPr/>
                    <a:lstStyle/>
                    <a:p>
                      <a:pPr marL="0" marR="0" lvl="0" indent="0" algn="l" rtl="0">
                        <a:lnSpc>
                          <a:spcPct val="150000"/>
                        </a:lnSpc>
                        <a:spcBef>
                          <a:spcPts val="0"/>
                        </a:spcBef>
                        <a:spcAft>
                          <a:spcPts val="0"/>
                        </a:spcAft>
                        <a:buClr>
                          <a:schemeClr val="dk1"/>
                        </a:buClr>
                        <a:buSzPts val="2000"/>
                        <a:buFont typeface="Open Sans"/>
                        <a:buNone/>
                      </a:pPr>
                      <a:r>
                        <a:rPr lang="en-US" sz="2000" b="1" i="0" u="none" strike="noStrike" cap="none" dirty="0">
                          <a:solidFill>
                            <a:schemeClr val="tx1">
                              <a:lumMod val="85000"/>
                              <a:lumOff val="15000"/>
                            </a:schemeClr>
                          </a:solidFill>
                          <a:latin typeface="Open Sans"/>
                          <a:ea typeface="Open Sans"/>
                          <a:cs typeface="Open Sans"/>
                          <a:sym typeface="Open Sans"/>
                        </a:rPr>
                        <a:t>Compiler-based language</a:t>
                      </a:r>
                      <a:endParaRPr sz="2000" b="1" i="0" u="none" strike="noStrike" cap="none" dirty="0">
                        <a:solidFill>
                          <a:schemeClr val="tx1">
                            <a:lumMod val="85000"/>
                            <a:lumOff val="15000"/>
                          </a:schemeClr>
                        </a:solidFill>
                        <a:latin typeface="Open Sans"/>
                        <a:ea typeface="Open Sans"/>
                        <a:cs typeface="Open Sans"/>
                        <a:sym typeface="Arial"/>
                      </a:endParaRPr>
                    </a:p>
                  </a:txBody>
                  <a:tcPr marL="91450" marR="91450" marT="45725" marB="45725"/>
                </a:tc>
                <a:tc>
                  <a:txBody>
                    <a:bodyPr/>
                    <a:lstStyle/>
                    <a:p>
                      <a:pPr marL="0" marR="0" lvl="0" indent="0" algn="l" rtl="0">
                        <a:lnSpc>
                          <a:spcPct val="150000"/>
                        </a:lnSpc>
                        <a:spcBef>
                          <a:spcPts val="0"/>
                        </a:spcBef>
                        <a:spcAft>
                          <a:spcPts val="0"/>
                        </a:spcAft>
                        <a:buClr>
                          <a:schemeClr val="dk1"/>
                        </a:buClr>
                        <a:buSzPts val="2000"/>
                        <a:buFont typeface="Open Sans"/>
                        <a:buNone/>
                      </a:pPr>
                      <a:r>
                        <a:rPr lang="en-US" sz="2000" b="1" i="0" u="none" strike="noStrike" cap="none" dirty="0">
                          <a:solidFill>
                            <a:schemeClr val="tx1">
                              <a:lumMod val="85000"/>
                              <a:lumOff val="15000"/>
                            </a:schemeClr>
                          </a:solidFill>
                          <a:latin typeface="Open Sans"/>
                          <a:ea typeface="Open Sans"/>
                          <a:cs typeface="Open Sans"/>
                          <a:sym typeface="Open Sans"/>
                        </a:rPr>
                        <a:t>Interpreter-based language</a:t>
                      </a:r>
                      <a:endParaRPr sz="2000" b="1" i="0" u="none" strike="noStrike" cap="none" dirty="0">
                        <a:solidFill>
                          <a:schemeClr val="tx1">
                            <a:lumMod val="85000"/>
                            <a:lumOff val="15000"/>
                          </a:schemeClr>
                        </a:solidFill>
                        <a:latin typeface="Open Sans"/>
                        <a:ea typeface="Open Sans"/>
                        <a:cs typeface="Open Sans"/>
                        <a:sym typeface="Aria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5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A compiler takes the entire program in one go.</a:t>
                      </a:r>
                      <a:endParaRPr sz="1800" u="none" strike="noStrike" cap="none" dirty="0"/>
                    </a:p>
                  </a:txBody>
                  <a:tcPr marL="91450" marR="91450" marT="45725" marB="45725"/>
                </a:tc>
                <a:tc>
                  <a:txBody>
                    <a:bodyPr/>
                    <a:lstStyle/>
                    <a:p>
                      <a:pPr marL="0" marR="0" lvl="0" indent="0" algn="l" rtl="0">
                        <a:lnSpc>
                          <a:spcPct val="15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An interpreter takes a single line of code at a time.</a:t>
                      </a:r>
                      <a:endParaRPr sz="1800" u="none" strike="noStrike" cap="none" dirty="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5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The compiler generates intermediate machine code.</a:t>
                      </a:r>
                      <a:endParaRPr sz="1800" u="none" strike="noStrike" cap="none" dirty="0"/>
                    </a:p>
                  </a:txBody>
                  <a:tcPr marL="91450" marR="91450" marT="45725" marB="45725"/>
                </a:tc>
                <a:tc>
                  <a:txBody>
                    <a:bodyPr/>
                    <a:lstStyle/>
                    <a:p>
                      <a:pPr marL="0" marR="0" lvl="0" indent="0" algn="l" rtl="0">
                        <a:lnSpc>
                          <a:spcPct val="15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The interpreter never produces any intermediate machine code.</a:t>
                      </a:r>
                      <a:endParaRPr sz="1800" u="none" strike="noStrike" cap="none"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5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The compiler is best suited for the production environment.</a:t>
                      </a:r>
                      <a:endParaRPr sz="1800" u="none" strike="noStrike" cap="none" dirty="0"/>
                    </a:p>
                  </a:txBody>
                  <a:tcPr marL="91450" marR="91450" marT="45725" marB="45725"/>
                </a:tc>
                <a:tc>
                  <a:txBody>
                    <a:bodyPr/>
                    <a:lstStyle/>
                    <a:p>
                      <a:pPr marL="0" marR="0" lvl="0" indent="0" algn="l" rtl="0">
                        <a:lnSpc>
                          <a:spcPct val="15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An interpreter is best suited for a software development environment.</a:t>
                      </a:r>
                      <a:endParaRPr sz="1800" u="none" strike="noStrike" cap="none"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5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Programming languages, such as C, C++, C#, Scala, and Java are compiler-based languages.</a:t>
                      </a:r>
                      <a:endParaRPr sz="1800" u="none" strike="noStrike" cap="none" dirty="0"/>
                    </a:p>
                  </a:txBody>
                  <a:tcPr marL="91450" marR="91450" marT="45725" marB="45725"/>
                </a:tc>
                <a:tc>
                  <a:txBody>
                    <a:bodyPr/>
                    <a:lstStyle/>
                    <a:p>
                      <a:pPr marL="0" marR="0" lvl="0" indent="0" algn="l" rtl="0">
                        <a:lnSpc>
                          <a:spcPct val="150000"/>
                        </a:lnSpc>
                        <a:spcBef>
                          <a:spcPts val="0"/>
                        </a:spcBef>
                        <a:spcAft>
                          <a:spcPts val="0"/>
                        </a:spcAft>
                        <a:buClr>
                          <a:srgbClr val="3F3F3F"/>
                        </a:buClr>
                        <a:buSzPts val="2000"/>
                        <a:buFont typeface="Open Sans"/>
                        <a:buNone/>
                      </a:pPr>
                      <a:r>
                        <a:rPr lang="en-US" sz="2000" u="none" strike="noStrike" cap="none" dirty="0">
                          <a:solidFill>
                            <a:srgbClr val="3F3F3F"/>
                          </a:solidFill>
                          <a:latin typeface="Open Sans"/>
                          <a:ea typeface="Open Sans"/>
                          <a:cs typeface="Open Sans"/>
                          <a:sym typeface="Open Sans"/>
                        </a:rPr>
                        <a:t>Python, Ruby, PHP, and Perl are interpreter-based languages.</a:t>
                      </a:r>
                      <a:endParaRPr sz="1800" u="none" strike="noStrike" cap="none" dirty="0"/>
                    </a:p>
                  </a:txBody>
                  <a:tcPr marL="91450" marR="91450" marT="45725" marB="45725"/>
                </a:tc>
                <a:extLst>
                  <a:ext uri="{0D108BD9-81ED-4DB2-BD59-A6C34878D82A}">
                    <a16:rowId xmlns:a16="http://schemas.microsoft.com/office/drawing/2014/main" val="10004"/>
                  </a:ext>
                </a:extLst>
              </a:tr>
            </a:tbl>
          </a:graphicData>
        </a:graphic>
      </p:graphicFrame>
      <p:sp>
        <p:nvSpPr>
          <p:cNvPr id="700" name="Google Shape;700;p35"/>
          <p:cNvSpPr/>
          <p:nvPr/>
        </p:nvSpPr>
        <p:spPr>
          <a:xfrm>
            <a:off x="4508500" y="816324"/>
            <a:ext cx="7237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dirty="0"/>
              <a:t>Programming Concepts</a:t>
            </a:r>
            <a:endParaRPr dirty="0"/>
          </a:p>
        </p:txBody>
      </p:sp>
      <p:grpSp>
        <p:nvGrpSpPr>
          <p:cNvPr id="713" name="Google Shape;713;p37"/>
          <p:cNvGrpSpPr/>
          <p:nvPr/>
        </p:nvGrpSpPr>
        <p:grpSpPr>
          <a:xfrm>
            <a:off x="2154371" y="1767288"/>
            <a:ext cx="11947259" cy="687244"/>
            <a:chOff x="2722695" y="7883256"/>
            <a:chExt cx="11947259" cy="687244"/>
          </a:xfrm>
        </p:grpSpPr>
        <p:sp>
          <p:nvSpPr>
            <p:cNvPr id="714" name="Google Shape;714;p37"/>
            <p:cNvSpPr/>
            <p:nvPr/>
          </p:nvSpPr>
          <p:spPr>
            <a:xfrm>
              <a:off x="2722695" y="7883256"/>
              <a:ext cx="11947259" cy="687244"/>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715" name="Google Shape;715;p37"/>
            <p:cNvSpPr txBox="1"/>
            <p:nvPr/>
          </p:nvSpPr>
          <p:spPr>
            <a:xfrm>
              <a:off x="4566971" y="7994288"/>
              <a:ext cx="978693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There are five basic concepts used in any programming language.</a:t>
              </a:r>
              <a:endParaRPr sz="1800" b="0" i="0" u="none" strike="noStrike" cap="none" dirty="0">
                <a:solidFill>
                  <a:schemeClr val="dk1"/>
                </a:solidFill>
                <a:latin typeface="Calibri"/>
                <a:ea typeface="Calibri"/>
                <a:cs typeface="Calibri"/>
                <a:sym typeface="Calibri"/>
              </a:endParaRPr>
            </a:p>
          </p:txBody>
        </p:sp>
      </p:grpSp>
      <p:grpSp>
        <p:nvGrpSpPr>
          <p:cNvPr id="716" name="Google Shape;716;p37"/>
          <p:cNvGrpSpPr/>
          <p:nvPr/>
        </p:nvGrpSpPr>
        <p:grpSpPr>
          <a:xfrm>
            <a:off x="4013200" y="2936886"/>
            <a:ext cx="8058152" cy="5269019"/>
            <a:chOff x="2580690" y="1632907"/>
            <a:chExt cx="10125311" cy="6709077"/>
          </a:xfrm>
        </p:grpSpPr>
        <p:grpSp>
          <p:nvGrpSpPr>
            <p:cNvPr id="717" name="Google Shape;717;p37"/>
            <p:cNvGrpSpPr/>
            <p:nvPr/>
          </p:nvGrpSpPr>
          <p:grpSpPr>
            <a:xfrm>
              <a:off x="4957491" y="1632907"/>
              <a:ext cx="5710510" cy="6473581"/>
              <a:chOff x="4957491" y="1632907"/>
              <a:chExt cx="5710510" cy="6473581"/>
            </a:xfrm>
          </p:grpSpPr>
          <p:sp>
            <p:nvSpPr>
              <p:cNvPr id="718" name="Google Shape;718;p37"/>
              <p:cNvSpPr/>
              <p:nvPr/>
            </p:nvSpPr>
            <p:spPr>
              <a:xfrm rot="-2188176">
                <a:off x="7526862" y="1997727"/>
                <a:ext cx="2205216" cy="2967572"/>
              </a:xfrm>
              <a:custGeom>
                <a:avLst/>
                <a:gdLst/>
                <a:ahLst/>
                <a:cxnLst/>
                <a:rect l="l" t="t" r="r" b="b"/>
                <a:pathLst>
                  <a:path w="2205216" h="2967572" extrusionOk="0">
                    <a:moveTo>
                      <a:pt x="2048808" y="1521530"/>
                    </a:moveTo>
                    <a:lnTo>
                      <a:pt x="2076755" y="1593529"/>
                    </a:lnTo>
                    <a:lnTo>
                      <a:pt x="2076754" y="1593529"/>
                    </a:lnTo>
                    <a:lnTo>
                      <a:pt x="2119754" y="1704310"/>
                    </a:lnTo>
                    <a:cubicBezTo>
                      <a:pt x="2142782" y="1771956"/>
                      <a:pt x="2162936" y="1840471"/>
                      <a:pt x="2180183" y="1909654"/>
                    </a:cubicBezTo>
                    <a:lnTo>
                      <a:pt x="2205216" y="2035348"/>
                    </a:lnTo>
                    <a:lnTo>
                      <a:pt x="909619" y="2967572"/>
                    </a:lnTo>
                    <a:lnTo>
                      <a:pt x="488448" y="1593530"/>
                    </a:lnTo>
                    <a:lnTo>
                      <a:pt x="488449" y="1593530"/>
                    </a:lnTo>
                    <a:lnTo>
                      <a:pt x="466379" y="1521529"/>
                    </a:lnTo>
                    <a:close/>
                    <a:moveTo>
                      <a:pt x="1223750" y="480019"/>
                    </a:moveTo>
                    <a:cubicBezTo>
                      <a:pt x="1594647" y="754163"/>
                      <a:pt x="1869578" y="1109934"/>
                      <a:pt x="2042073" y="1504180"/>
                    </a:cubicBezTo>
                    <a:lnTo>
                      <a:pt x="2048807" y="1521530"/>
                    </a:lnTo>
                    <a:lnTo>
                      <a:pt x="466378" y="1521529"/>
                    </a:lnTo>
                    <a:lnTo>
                      <a:pt x="0" y="0"/>
                    </a:lnTo>
                    <a:lnTo>
                      <a:pt x="65594" y="5959"/>
                    </a:lnTo>
                    <a:cubicBezTo>
                      <a:pt x="472038" y="62773"/>
                      <a:pt x="870514" y="218928"/>
                      <a:pt x="1223750" y="480019"/>
                    </a:cubicBezTo>
                    <a:close/>
                  </a:path>
                </a:pathLst>
              </a:custGeom>
              <a:solidFill>
                <a:srgbClr val="34C6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3F3F3F"/>
                  </a:solidFill>
                  <a:latin typeface="Arial"/>
                  <a:ea typeface="Arial"/>
                  <a:cs typeface="Arial"/>
                  <a:sym typeface="Arial"/>
                </a:endParaRPr>
              </a:p>
            </p:txBody>
          </p:sp>
          <p:sp>
            <p:nvSpPr>
              <p:cNvPr id="719" name="Google Shape;719;p37"/>
              <p:cNvSpPr/>
              <p:nvPr/>
            </p:nvSpPr>
            <p:spPr>
              <a:xfrm>
                <a:off x="7428865" y="6307309"/>
                <a:ext cx="2954445" cy="1375062"/>
              </a:xfrm>
              <a:custGeom>
                <a:avLst/>
                <a:gdLst/>
                <a:ahLst/>
                <a:cxnLst/>
                <a:rect l="l" t="t" r="r" b="b"/>
                <a:pathLst>
                  <a:path w="2954445" h="1375062" extrusionOk="0">
                    <a:moveTo>
                      <a:pt x="1505247" y="0"/>
                    </a:moveTo>
                    <a:lnTo>
                      <a:pt x="2954445" y="0"/>
                    </a:lnTo>
                    <a:lnTo>
                      <a:pt x="2874651" y="143132"/>
                    </a:lnTo>
                    <a:cubicBezTo>
                      <a:pt x="2513722" y="741201"/>
                      <a:pt x="1913701" y="1178738"/>
                      <a:pt x="1206977" y="1323354"/>
                    </a:cubicBezTo>
                    <a:lnTo>
                      <a:pt x="1073999" y="1343649"/>
                    </a:lnTo>
                    <a:close/>
                    <a:moveTo>
                      <a:pt x="1429632" y="0"/>
                    </a:moveTo>
                    <a:lnTo>
                      <a:pt x="1505246" y="0"/>
                    </a:lnTo>
                    <a:lnTo>
                      <a:pt x="1073999" y="1343648"/>
                    </a:lnTo>
                    <a:lnTo>
                      <a:pt x="994490" y="1355783"/>
                    </a:lnTo>
                    <a:close/>
                    <a:moveTo>
                      <a:pt x="1429630" y="0"/>
                    </a:moveTo>
                    <a:lnTo>
                      <a:pt x="994488" y="1355783"/>
                    </a:lnTo>
                    <a:lnTo>
                      <a:pt x="994490" y="1355783"/>
                    </a:lnTo>
                    <a:lnTo>
                      <a:pt x="994490" y="1355784"/>
                    </a:lnTo>
                    <a:lnTo>
                      <a:pt x="954277" y="1361922"/>
                    </a:lnTo>
                    <a:cubicBezTo>
                      <a:pt x="868719" y="1370611"/>
                      <a:pt x="781908" y="1375062"/>
                      <a:pt x="694057" y="1375062"/>
                    </a:cubicBezTo>
                    <a:cubicBezTo>
                      <a:pt x="633660" y="1375061"/>
                      <a:pt x="573754" y="1372957"/>
                      <a:pt x="514409" y="1368819"/>
                    </a:cubicBezTo>
                    <a:lnTo>
                      <a:pt x="434278" y="1360433"/>
                    </a:lnTo>
                    <a:lnTo>
                      <a:pt x="0" y="1"/>
                    </a:lnTo>
                    <a:close/>
                  </a:path>
                </a:pathLst>
              </a:custGeom>
              <a:solidFill>
                <a:srgbClr val="FFCD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3F3F3F"/>
                  </a:solidFill>
                  <a:latin typeface="Arial"/>
                  <a:ea typeface="Arial"/>
                  <a:cs typeface="Arial"/>
                  <a:sym typeface="Arial"/>
                </a:endParaRPr>
              </a:p>
            </p:txBody>
          </p:sp>
          <p:sp>
            <p:nvSpPr>
              <p:cNvPr id="720" name="Google Shape;720;p37"/>
              <p:cNvSpPr/>
              <p:nvPr/>
            </p:nvSpPr>
            <p:spPr>
              <a:xfrm>
                <a:off x="8957220" y="3323546"/>
                <a:ext cx="1710781" cy="2922522"/>
              </a:xfrm>
              <a:custGeom>
                <a:avLst/>
                <a:gdLst/>
                <a:ahLst/>
                <a:cxnLst/>
                <a:rect l="l" t="t" r="r" b="b"/>
                <a:pathLst>
                  <a:path w="1710781" h="2922522" extrusionOk="0">
                    <a:moveTo>
                      <a:pt x="429558" y="1584138"/>
                    </a:moveTo>
                    <a:lnTo>
                      <a:pt x="1627311" y="2470073"/>
                    </a:lnTo>
                    <a:lnTo>
                      <a:pt x="1622625" y="2490979"/>
                    </a:lnTo>
                    <a:cubicBezTo>
                      <a:pt x="1591488" y="2606042"/>
                      <a:pt x="1552483" y="2717872"/>
                      <a:pt x="1506224" y="2825855"/>
                    </a:cubicBezTo>
                    <a:lnTo>
                      <a:pt x="1460781" y="2922522"/>
                    </a:lnTo>
                    <a:lnTo>
                      <a:pt x="0" y="2922522"/>
                    </a:lnTo>
                    <a:close/>
                    <a:moveTo>
                      <a:pt x="937992" y="0"/>
                    </a:moveTo>
                    <a:lnTo>
                      <a:pt x="965344" y="24859"/>
                    </a:lnTo>
                    <a:cubicBezTo>
                      <a:pt x="1425913" y="485428"/>
                      <a:pt x="1710781" y="1121698"/>
                      <a:pt x="1710781" y="1824502"/>
                    </a:cubicBezTo>
                    <a:cubicBezTo>
                      <a:pt x="1710781" y="1978241"/>
                      <a:pt x="1697150" y="2128795"/>
                      <a:pt x="1671030" y="2275023"/>
                    </a:cubicBezTo>
                    <a:lnTo>
                      <a:pt x="1644530" y="2393253"/>
                    </a:lnTo>
                    <a:lnTo>
                      <a:pt x="1627312" y="2470072"/>
                    </a:lnTo>
                    <a:lnTo>
                      <a:pt x="429559" y="1584137"/>
                    </a:lnTo>
                    <a:lnTo>
                      <a:pt x="452788" y="1511764"/>
                    </a:lnTo>
                    <a:close/>
                  </a:path>
                </a:pathLst>
              </a:custGeom>
              <a:solidFill>
                <a:srgbClr val="F4AF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3F3F3F"/>
                  </a:solidFill>
                  <a:latin typeface="Arial"/>
                  <a:ea typeface="Arial"/>
                  <a:cs typeface="Arial"/>
                  <a:sym typeface="Arial"/>
                </a:endParaRPr>
              </a:p>
            </p:txBody>
          </p:sp>
          <p:sp>
            <p:nvSpPr>
              <p:cNvPr id="721" name="Google Shape;721;p37"/>
              <p:cNvSpPr/>
              <p:nvPr/>
            </p:nvSpPr>
            <p:spPr>
              <a:xfrm rot="-6462248">
                <a:off x="5529030" y="2775595"/>
                <a:ext cx="2266873" cy="2855844"/>
              </a:xfrm>
              <a:custGeom>
                <a:avLst/>
                <a:gdLst/>
                <a:ahLst/>
                <a:cxnLst/>
                <a:rect l="l" t="t" r="r" b="b"/>
                <a:pathLst>
                  <a:path w="2266873" h="2855844" extrusionOk="0">
                    <a:moveTo>
                      <a:pt x="2095711" y="1446252"/>
                    </a:moveTo>
                    <a:lnTo>
                      <a:pt x="491373" y="1446253"/>
                    </a:lnTo>
                    <a:lnTo>
                      <a:pt x="0" y="0"/>
                    </a:lnTo>
                    <a:lnTo>
                      <a:pt x="69368" y="3981"/>
                    </a:lnTo>
                    <a:cubicBezTo>
                      <a:pt x="237510" y="22066"/>
                      <a:pt x="406343" y="57272"/>
                      <a:pt x="573722" y="110703"/>
                    </a:cubicBezTo>
                    <a:cubicBezTo>
                      <a:pt x="1201397" y="311069"/>
                      <a:pt x="1697224" y="732167"/>
                      <a:pt x="2002869" y="1260951"/>
                    </a:cubicBezTo>
                    <a:close/>
                    <a:moveTo>
                      <a:pt x="2266873" y="1920484"/>
                    </a:moveTo>
                    <a:lnTo>
                      <a:pt x="970289" y="2855844"/>
                    </a:lnTo>
                    <a:lnTo>
                      <a:pt x="515835" y="1518254"/>
                    </a:lnTo>
                    <a:lnTo>
                      <a:pt x="994000" y="1518254"/>
                    </a:lnTo>
                    <a:lnTo>
                      <a:pt x="515836" y="1518254"/>
                    </a:lnTo>
                    <a:lnTo>
                      <a:pt x="491374" y="1446254"/>
                    </a:lnTo>
                    <a:lnTo>
                      <a:pt x="2095712" y="1446253"/>
                    </a:lnTo>
                    <a:lnTo>
                      <a:pt x="2131786" y="1518253"/>
                    </a:lnTo>
                    <a:lnTo>
                      <a:pt x="2131785" y="1518253"/>
                    </a:lnTo>
                    <a:lnTo>
                      <a:pt x="2139571" y="1533795"/>
                    </a:lnTo>
                    <a:cubicBezTo>
                      <a:pt x="2179678" y="1627385"/>
                      <a:pt x="2214230" y="1723443"/>
                      <a:pt x="2242959" y="1821445"/>
                    </a:cubicBezTo>
                    <a:close/>
                  </a:path>
                </a:pathLst>
              </a:custGeom>
              <a:solidFill>
                <a:srgbClr val="AEBB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3F3F3F"/>
                  </a:solidFill>
                  <a:latin typeface="Arial"/>
                  <a:ea typeface="Arial"/>
                  <a:cs typeface="Arial"/>
                  <a:sym typeface="Arial"/>
                </a:endParaRPr>
              </a:p>
            </p:txBody>
          </p:sp>
          <p:sp>
            <p:nvSpPr>
              <p:cNvPr id="722" name="Google Shape;722;p37"/>
              <p:cNvSpPr/>
              <p:nvPr/>
            </p:nvSpPr>
            <p:spPr>
              <a:xfrm rot="-1082198">
                <a:off x="5925189" y="5036484"/>
                <a:ext cx="1460366" cy="2915559"/>
              </a:xfrm>
              <a:custGeom>
                <a:avLst/>
                <a:gdLst/>
                <a:ahLst/>
                <a:cxnLst/>
                <a:rect l="l" t="t" r="r" b="b"/>
                <a:pathLst>
                  <a:path w="1460366" h="2915559" extrusionOk="0">
                    <a:moveTo>
                      <a:pt x="25135" y="955863"/>
                    </a:moveTo>
                    <a:lnTo>
                      <a:pt x="981741" y="1267362"/>
                    </a:lnTo>
                    <a:lnTo>
                      <a:pt x="1453849" y="1421094"/>
                    </a:lnTo>
                    <a:lnTo>
                      <a:pt x="1453849" y="1496812"/>
                    </a:lnTo>
                    <a:lnTo>
                      <a:pt x="1451684" y="1496107"/>
                    </a:lnTo>
                    <a:lnTo>
                      <a:pt x="1443446" y="2915559"/>
                    </a:lnTo>
                    <a:lnTo>
                      <a:pt x="1426949" y="2908210"/>
                    </a:lnTo>
                    <a:cubicBezTo>
                      <a:pt x="688070" y="2547789"/>
                      <a:pt x="185858" y="1859335"/>
                      <a:pt x="42219" y="1082492"/>
                    </a:cubicBezTo>
                    <a:lnTo>
                      <a:pt x="35820" y="1035064"/>
                    </a:lnTo>
                    <a:lnTo>
                      <a:pt x="35821" y="1035064"/>
                    </a:lnTo>
                    <a:close/>
                    <a:moveTo>
                      <a:pt x="1460366" y="0"/>
                    </a:moveTo>
                    <a:lnTo>
                      <a:pt x="1452123" y="1420526"/>
                    </a:lnTo>
                    <a:lnTo>
                      <a:pt x="981744" y="1267360"/>
                    </a:lnTo>
                    <a:lnTo>
                      <a:pt x="25136" y="955861"/>
                    </a:lnTo>
                    <a:lnTo>
                      <a:pt x="25137" y="955863"/>
                    </a:lnTo>
                    <a:lnTo>
                      <a:pt x="25135" y="955862"/>
                    </a:lnTo>
                    <a:lnTo>
                      <a:pt x="9198" y="837765"/>
                    </a:lnTo>
                    <a:cubicBezTo>
                      <a:pt x="2151" y="755415"/>
                      <a:pt x="-885" y="672379"/>
                      <a:pt x="221" y="588925"/>
                    </a:cubicBezTo>
                    <a:lnTo>
                      <a:pt x="6824" y="484458"/>
                    </a:lnTo>
                    <a:close/>
                  </a:path>
                </a:pathLst>
              </a:custGeom>
              <a:solidFill>
                <a:srgbClr val="98CB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rgbClr val="3F3F3F"/>
                  </a:solidFill>
                  <a:latin typeface="Arial"/>
                  <a:ea typeface="Arial"/>
                  <a:cs typeface="Arial"/>
                  <a:sym typeface="Arial"/>
                </a:endParaRPr>
              </a:p>
            </p:txBody>
          </p:sp>
        </p:grpSp>
        <p:sp>
          <p:nvSpPr>
            <p:cNvPr id="723" name="Google Shape;723;p37"/>
            <p:cNvSpPr/>
            <p:nvPr/>
          </p:nvSpPr>
          <p:spPr>
            <a:xfrm>
              <a:off x="8177825" y="2208907"/>
              <a:ext cx="900000" cy="899997"/>
            </a:xfrm>
            <a:custGeom>
              <a:avLst/>
              <a:gdLst/>
              <a:ahLst/>
              <a:cxnLst/>
              <a:rect l="l" t="t" r="r" b="b"/>
              <a:pathLst>
                <a:path w="268" h="268" extrusionOk="0">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rgbClr val="2DA99D"/>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rgbClr val="3F3F3F"/>
                </a:solidFill>
                <a:latin typeface="Calibri"/>
                <a:ea typeface="Calibri"/>
                <a:cs typeface="Calibri"/>
                <a:sym typeface="Calibri"/>
              </a:endParaRPr>
            </a:p>
          </p:txBody>
        </p:sp>
        <p:sp>
          <p:nvSpPr>
            <p:cNvPr id="724" name="Google Shape;724;p37"/>
            <p:cNvSpPr/>
            <p:nvPr/>
          </p:nvSpPr>
          <p:spPr>
            <a:xfrm>
              <a:off x="5372524" y="3541993"/>
              <a:ext cx="900003" cy="900000"/>
            </a:xfrm>
            <a:custGeom>
              <a:avLst/>
              <a:gdLst/>
              <a:ahLst/>
              <a:cxnLst/>
              <a:rect l="l" t="t" r="r" b="b"/>
              <a:pathLst>
                <a:path w="254" h="254" extrusionOk="0">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rgbClr val="8497B0"/>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rgbClr val="3F3F3F"/>
                </a:solidFill>
                <a:latin typeface="Calibri"/>
                <a:ea typeface="Calibri"/>
                <a:cs typeface="Calibri"/>
                <a:sym typeface="Calibri"/>
              </a:endParaRPr>
            </a:p>
          </p:txBody>
        </p:sp>
        <p:sp>
          <p:nvSpPr>
            <p:cNvPr id="725" name="Google Shape;725;p37"/>
            <p:cNvSpPr txBox="1"/>
            <p:nvPr/>
          </p:nvSpPr>
          <p:spPr>
            <a:xfrm>
              <a:off x="7543746" y="1728077"/>
              <a:ext cx="2437439" cy="548651"/>
            </a:xfrm>
            <a:prstGeom prst="rect">
              <a:avLst/>
            </a:prstGeom>
            <a:noFill/>
            <a:ln>
              <a:noFill/>
            </a:ln>
          </p:spPr>
          <p:txBody>
            <a:bodyPr spcFirstLastPara="1" wrap="square" lIns="91425" tIns="45700" rIns="91425" bIns="45700" anchor="ctr" anchorCtr="0">
              <a:spAutoFit/>
            </a:bodyPr>
            <a:lstStyle/>
            <a:p>
              <a:pPr marL="228600" marR="0" lvl="0" indent="0" algn="l"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Variables </a:t>
              </a:r>
              <a:endParaRPr sz="1800" b="0" i="0" u="none" strike="noStrike" cap="none" dirty="0">
                <a:solidFill>
                  <a:schemeClr val="dk1"/>
                </a:solidFill>
                <a:latin typeface="Calibri"/>
                <a:ea typeface="Calibri"/>
                <a:cs typeface="Calibri"/>
                <a:sym typeface="Calibri"/>
              </a:endParaRPr>
            </a:p>
          </p:txBody>
        </p:sp>
        <p:sp>
          <p:nvSpPr>
            <p:cNvPr id="726" name="Google Shape;726;p37"/>
            <p:cNvSpPr txBox="1"/>
            <p:nvPr/>
          </p:nvSpPr>
          <p:spPr>
            <a:xfrm>
              <a:off x="10466950" y="4442717"/>
              <a:ext cx="2239051" cy="979734"/>
            </a:xfrm>
            <a:prstGeom prst="rect">
              <a:avLst/>
            </a:prstGeom>
            <a:noFill/>
            <a:ln>
              <a:noFill/>
            </a:ln>
          </p:spPr>
          <p:txBody>
            <a:bodyPr spcFirstLastPara="1" wrap="square" lIns="91425" tIns="45700" rIns="91425" bIns="45700" anchor="ctr" anchorCtr="0">
              <a:spAutoFit/>
            </a:bodyPr>
            <a:lstStyle/>
            <a:p>
              <a:pPr marL="228600" marR="0" lvl="0" indent="0" algn="l"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Control structures</a:t>
              </a:r>
              <a:endParaRPr sz="1800" b="0" i="0" u="none" strike="noStrike" cap="none" dirty="0">
                <a:solidFill>
                  <a:schemeClr val="dk1"/>
                </a:solidFill>
                <a:latin typeface="Calibri"/>
                <a:ea typeface="Calibri"/>
                <a:cs typeface="Calibri"/>
                <a:sym typeface="Calibri"/>
              </a:endParaRPr>
            </a:p>
          </p:txBody>
        </p:sp>
        <p:sp>
          <p:nvSpPr>
            <p:cNvPr id="727" name="Google Shape;727;p37"/>
            <p:cNvSpPr txBox="1"/>
            <p:nvPr/>
          </p:nvSpPr>
          <p:spPr>
            <a:xfrm>
              <a:off x="9212743" y="7362250"/>
              <a:ext cx="2293833" cy="979734"/>
            </a:xfrm>
            <a:prstGeom prst="rect">
              <a:avLst/>
            </a:prstGeom>
            <a:noFill/>
            <a:ln>
              <a:noFill/>
            </a:ln>
          </p:spPr>
          <p:txBody>
            <a:bodyPr spcFirstLastPara="1" wrap="square" lIns="91425" tIns="45700" rIns="91425" bIns="45700" anchor="ctr" anchorCtr="0">
              <a:spAutoFit/>
            </a:bodyPr>
            <a:lstStyle/>
            <a:p>
              <a:pPr marL="228600" marR="0" lvl="0" indent="0" algn="l"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Data structures</a:t>
              </a:r>
              <a:endParaRPr sz="1800" b="0" i="0" u="none" strike="noStrike" cap="none" dirty="0">
                <a:solidFill>
                  <a:schemeClr val="dk1"/>
                </a:solidFill>
                <a:latin typeface="Calibri"/>
                <a:ea typeface="Calibri"/>
                <a:cs typeface="Calibri"/>
                <a:sym typeface="Calibri"/>
              </a:endParaRPr>
            </a:p>
          </p:txBody>
        </p:sp>
        <p:sp>
          <p:nvSpPr>
            <p:cNvPr id="728" name="Google Shape;728;p37"/>
            <p:cNvSpPr txBox="1"/>
            <p:nvPr/>
          </p:nvSpPr>
          <p:spPr>
            <a:xfrm>
              <a:off x="2580690" y="6541857"/>
              <a:ext cx="3234537" cy="548651"/>
            </a:xfrm>
            <a:prstGeom prst="rect">
              <a:avLst/>
            </a:prstGeom>
            <a:noFill/>
            <a:ln>
              <a:noFill/>
            </a:ln>
          </p:spPr>
          <p:txBody>
            <a:bodyPr spcFirstLastPara="1" wrap="square" lIns="91425" tIns="45700" rIns="91425" bIns="45700" anchor="ctr" anchorCtr="0">
              <a:spAutoFit/>
            </a:bodyPr>
            <a:lstStyle/>
            <a:p>
              <a:pPr marL="228600" marR="0" lvl="0" indent="0" algn="r"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Syntax</a:t>
              </a:r>
              <a:endParaRPr sz="1800" b="0" i="0" u="none" strike="noStrike" cap="none" dirty="0">
                <a:solidFill>
                  <a:schemeClr val="dk1"/>
                </a:solidFill>
                <a:latin typeface="Calibri"/>
                <a:ea typeface="Calibri"/>
                <a:cs typeface="Calibri"/>
                <a:sym typeface="Calibri"/>
              </a:endParaRPr>
            </a:p>
          </p:txBody>
        </p:sp>
        <p:sp>
          <p:nvSpPr>
            <p:cNvPr id="729" name="Google Shape;729;p37"/>
            <p:cNvSpPr txBox="1"/>
            <p:nvPr/>
          </p:nvSpPr>
          <p:spPr>
            <a:xfrm>
              <a:off x="3099435" y="3682427"/>
              <a:ext cx="2260839" cy="548651"/>
            </a:xfrm>
            <a:prstGeom prst="rect">
              <a:avLst/>
            </a:prstGeom>
            <a:noFill/>
            <a:ln>
              <a:noFill/>
            </a:ln>
          </p:spPr>
          <p:txBody>
            <a:bodyPr spcFirstLastPara="1" wrap="square" lIns="91425" tIns="45700" rIns="91425" bIns="45700" anchor="ctr" anchorCtr="0">
              <a:spAutoFit/>
            </a:bodyPr>
            <a:lstStyle/>
            <a:p>
              <a:pPr marL="0" marR="0" lvl="0" indent="0" algn="r"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Tools</a:t>
              </a:r>
              <a:endParaRPr sz="2200" b="0" i="0" u="none" strike="noStrike" cap="none" dirty="0">
                <a:solidFill>
                  <a:srgbClr val="3F3F3F"/>
                </a:solidFill>
                <a:latin typeface="Open Sans"/>
                <a:ea typeface="Open Sans"/>
                <a:cs typeface="Open Sans"/>
                <a:sym typeface="Open Sans"/>
              </a:endParaRPr>
            </a:p>
          </p:txBody>
        </p:sp>
        <p:sp>
          <p:nvSpPr>
            <p:cNvPr id="730" name="Google Shape;730;p37"/>
            <p:cNvSpPr/>
            <p:nvPr/>
          </p:nvSpPr>
          <p:spPr>
            <a:xfrm>
              <a:off x="5832478" y="6395592"/>
              <a:ext cx="900003" cy="900000"/>
            </a:xfrm>
            <a:custGeom>
              <a:avLst/>
              <a:gdLst/>
              <a:ahLst/>
              <a:cxnLst/>
              <a:rect l="l" t="t" r="r" b="b"/>
              <a:pathLst>
                <a:path w="267" h="267" extrusionOk="0">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rgbClr val="5CACD4"/>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rgbClr val="3F3F3F"/>
                </a:solidFill>
                <a:latin typeface="Calibri"/>
                <a:ea typeface="Calibri"/>
                <a:cs typeface="Calibri"/>
                <a:sym typeface="Calibri"/>
              </a:endParaRPr>
            </a:p>
          </p:txBody>
        </p:sp>
        <p:sp>
          <p:nvSpPr>
            <p:cNvPr id="731" name="Google Shape;731;p37"/>
            <p:cNvSpPr/>
            <p:nvPr/>
          </p:nvSpPr>
          <p:spPr>
            <a:xfrm>
              <a:off x="8670936" y="6912250"/>
              <a:ext cx="896927" cy="900000"/>
            </a:xfrm>
            <a:custGeom>
              <a:avLst/>
              <a:gdLst/>
              <a:ahLst/>
              <a:cxnLst/>
              <a:rect l="l" t="t" r="r" b="b"/>
              <a:pathLst>
                <a:path w="268" h="269" extrusionOk="0">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chemeClr val="accent4"/>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rgbClr val="3F3F3F"/>
                </a:solidFill>
                <a:latin typeface="Calibri"/>
                <a:ea typeface="Calibri"/>
                <a:cs typeface="Calibri"/>
                <a:sym typeface="Calibri"/>
              </a:endParaRPr>
            </a:p>
          </p:txBody>
        </p:sp>
      </p:grpSp>
      <p:sp>
        <p:nvSpPr>
          <p:cNvPr id="732" name="Google Shape;732;p37"/>
          <p:cNvSpPr/>
          <p:nvPr/>
        </p:nvSpPr>
        <p:spPr>
          <a:xfrm>
            <a:off x="5537200" y="816324"/>
            <a:ext cx="5183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
          <p:cNvSpPr txBox="1">
            <a:spLocks noGrp="1"/>
          </p:cNvSpPr>
          <p:nvPr>
            <p:ph type="body" idx="1"/>
          </p:nvPr>
        </p:nvSpPr>
        <p:spPr>
          <a:xfrm>
            <a:off x="1332875" y="2758746"/>
            <a:ext cx="9036000" cy="80000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4000"/>
              </a:lnSpc>
              <a:spcBef>
                <a:spcPts val="0"/>
              </a:spcBef>
              <a:spcAft>
                <a:spcPts val="0"/>
              </a:spcAft>
              <a:buClr>
                <a:srgbClr val="3F3F3F"/>
              </a:buClr>
              <a:buSzPts val="2200"/>
              <a:buNone/>
            </a:pPr>
            <a:r>
              <a:rPr lang="en-US" dirty="0"/>
              <a:t>Classify different types of software and explain their distribution methods to understand the various ways software is distributed</a:t>
            </a:r>
          </a:p>
        </p:txBody>
      </p:sp>
      <p:sp>
        <p:nvSpPr>
          <p:cNvPr id="207" name="Google Shape;207;p3"/>
          <p:cNvSpPr txBox="1">
            <a:spLocks noGrp="1"/>
          </p:cNvSpPr>
          <p:nvPr>
            <p:ph type="body" idx="2"/>
          </p:nvPr>
        </p:nvSpPr>
        <p:spPr>
          <a:xfrm>
            <a:off x="1332356" y="3933887"/>
            <a:ext cx="9520128" cy="1011600"/>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200"/>
              <a:buFont typeface="Arial"/>
              <a:buNone/>
            </a:pPr>
            <a:r>
              <a:rPr lang="en-US" dirty="0"/>
              <a:t>Differentiate between procedural, object-oriented, and functional programming paradigms to select the best one for your use case</a:t>
            </a:r>
          </a:p>
        </p:txBody>
      </p:sp>
      <p:sp>
        <p:nvSpPr>
          <p:cNvPr id="208" name="Google Shape;208;p3"/>
          <p:cNvSpPr txBox="1">
            <a:spLocks noGrp="1"/>
          </p:cNvSpPr>
          <p:nvPr>
            <p:ph type="body" idx="3"/>
          </p:nvPr>
        </p:nvSpPr>
        <p:spPr>
          <a:xfrm>
            <a:off x="1331837" y="5086850"/>
            <a:ext cx="9036000" cy="1011600"/>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200"/>
              <a:buFont typeface="Arial"/>
              <a:buNone/>
            </a:pPr>
            <a:r>
              <a:rPr lang="en-US" dirty="0"/>
              <a:t>Construct a well-defined program structure to write syntactically correct code snippets</a:t>
            </a:r>
          </a:p>
        </p:txBody>
      </p:sp>
      <p:grpSp>
        <p:nvGrpSpPr>
          <p:cNvPr id="211" name="Google Shape;211;p3"/>
          <p:cNvGrpSpPr/>
          <p:nvPr/>
        </p:nvGrpSpPr>
        <p:grpSpPr>
          <a:xfrm>
            <a:off x="809405" y="2845425"/>
            <a:ext cx="351220" cy="282105"/>
            <a:chOff x="856801" y="3908282"/>
            <a:chExt cx="351219" cy="282105"/>
          </a:xfrm>
        </p:grpSpPr>
        <p:sp>
          <p:nvSpPr>
            <p:cNvPr id="212" name="Google Shape;212;p3"/>
            <p:cNvSpPr/>
            <p:nvPr/>
          </p:nvSpPr>
          <p:spPr>
            <a:xfrm rot="5400000">
              <a:off x="1042537" y="3991623"/>
              <a:ext cx="218861" cy="112106"/>
            </a:xfrm>
            <a:custGeom>
              <a:avLst/>
              <a:gdLst/>
              <a:ahLst/>
              <a:cxnLst/>
              <a:rect l="l" t="t" r="r" b="b"/>
              <a:pathLst>
                <a:path w="632713" h="490707" extrusionOk="0">
                  <a:moveTo>
                    <a:pt x="0" y="490707"/>
                  </a:moveTo>
                  <a:lnTo>
                    <a:pt x="325023" y="0"/>
                  </a:lnTo>
                  <a:lnTo>
                    <a:pt x="632713" y="473374"/>
                  </a:lnTo>
                  <a:lnTo>
                    <a:pt x="0" y="490707"/>
                  </a:lnTo>
                  <a:close/>
                </a:path>
              </a:pathLst>
            </a:cu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nvGrpSpPr>
            <p:cNvPr id="213" name="Google Shape;213;p3"/>
            <p:cNvGrpSpPr/>
            <p:nvPr/>
          </p:nvGrpSpPr>
          <p:grpSpPr>
            <a:xfrm>
              <a:off x="856801" y="3908282"/>
              <a:ext cx="282105" cy="282105"/>
              <a:chOff x="9984259" y="2409568"/>
              <a:chExt cx="815546" cy="815546"/>
            </a:xfrm>
          </p:grpSpPr>
          <p:sp>
            <p:nvSpPr>
              <p:cNvPr id="214" name="Google Shape;214;p3"/>
              <p:cNvSpPr/>
              <p:nvPr/>
            </p:nvSpPr>
            <p:spPr>
              <a:xfrm>
                <a:off x="9984259" y="2409568"/>
                <a:ext cx="815546" cy="815546"/>
              </a:xfrm>
              <a:prstGeom prst="ellipse">
                <a:avLst/>
              </a:prstGeom>
              <a:solidFill>
                <a:schemeClr val="lt1"/>
              </a:solidFill>
              <a:ln w="12700" cap="flat" cmpd="sng">
                <a:solidFill>
                  <a:srgbClr val="0078EE"/>
                </a:solidFill>
                <a:prstDash val="solid"/>
                <a:miter lim="800000"/>
                <a:headEnd type="none" w="sm" len="sm"/>
                <a:tailEnd type="none" w="sm" len="sm"/>
              </a:ln>
              <a:effectLst>
                <a:outerShdw blurRad="38100" sx="105000" sy="105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sp>
            <p:nvSpPr>
              <p:cNvPr id="215" name="Google Shape;215;p3"/>
              <p:cNvSpPr/>
              <p:nvPr/>
            </p:nvSpPr>
            <p:spPr>
              <a:xfrm>
                <a:off x="10082990" y="2508299"/>
                <a:ext cx="618919" cy="618919"/>
              </a:xfrm>
              <a:prstGeom prst="ellipse">
                <a:avLst/>
              </a:pr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grpSp>
      <p:grpSp>
        <p:nvGrpSpPr>
          <p:cNvPr id="221" name="Google Shape;221;p3"/>
          <p:cNvGrpSpPr/>
          <p:nvPr/>
        </p:nvGrpSpPr>
        <p:grpSpPr>
          <a:xfrm>
            <a:off x="809405" y="5162405"/>
            <a:ext cx="351220" cy="282105"/>
            <a:chOff x="856801" y="3908282"/>
            <a:chExt cx="351219" cy="282105"/>
          </a:xfrm>
        </p:grpSpPr>
        <p:sp>
          <p:nvSpPr>
            <p:cNvPr id="222" name="Google Shape;222;p3"/>
            <p:cNvSpPr/>
            <p:nvPr/>
          </p:nvSpPr>
          <p:spPr>
            <a:xfrm rot="5400000">
              <a:off x="1042537" y="3991623"/>
              <a:ext cx="218861" cy="112106"/>
            </a:xfrm>
            <a:custGeom>
              <a:avLst/>
              <a:gdLst/>
              <a:ahLst/>
              <a:cxnLst/>
              <a:rect l="l" t="t" r="r" b="b"/>
              <a:pathLst>
                <a:path w="632713" h="490707" extrusionOk="0">
                  <a:moveTo>
                    <a:pt x="0" y="490707"/>
                  </a:moveTo>
                  <a:lnTo>
                    <a:pt x="325023" y="0"/>
                  </a:lnTo>
                  <a:lnTo>
                    <a:pt x="632713" y="473374"/>
                  </a:lnTo>
                  <a:lnTo>
                    <a:pt x="0" y="490707"/>
                  </a:lnTo>
                  <a:close/>
                </a:path>
              </a:pathLst>
            </a:cu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nvGrpSpPr>
            <p:cNvPr id="223" name="Google Shape;223;p3"/>
            <p:cNvGrpSpPr/>
            <p:nvPr/>
          </p:nvGrpSpPr>
          <p:grpSpPr>
            <a:xfrm>
              <a:off x="856801" y="3908282"/>
              <a:ext cx="282105" cy="282105"/>
              <a:chOff x="9984259" y="2409568"/>
              <a:chExt cx="815546" cy="815546"/>
            </a:xfrm>
          </p:grpSpPr>
          <p:sp>
            <p:nvSpPr>
              <p:cNvPr id="224" name="Google Shape;224;p3"/>
              <p:cNvSpPr/>
              <p:nvPr/>
            </p:nvSpPr>
            <p:spPr>
              <a:xfrm>
                <a:off x="9984259" y="2409568"/>
                <a:ext cx="815546" cy="815546"/>
              </a:xfrm>
              <a:prstGeom prst="ellipse">
                <a:avLst/>
              </a:prstGeom>
              <a:solidFill>
                <a:schemeClr val="lt1"/>
              </a:solidFill>
              <a:ln w="12700" cap="flat" cmpd="sng">
                <a:solidFill>
                  <a:srgbClr val="0078EE"/>
                </a:solidFill>
                <a:prstDash val="solid"/>
                <a:miter lim="800000"/>
                <a:headEnd type="none" w="sm" len="sm"/>
                <a:tailEnd type="none" w="sm" len="sm"/>
              </a:ln>
              <a:effectLst>
                <a:outerShdw blurRad="38100" sx="105000" sy="105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sp>
            <p:nvSpPr>
              <p:cNvPr id="225" name="Google Shape;225;p3"/>
              <p:cNvSpPr/>
              <p:nvPr/>
            </p:nvSpPr>
            <p:spPr>
              <a:xfrm>
                <a:off x="10082990" y="2508299"/>
                <a:ext cx="618919" cy="618919"/>
              </a:xfrm>
              <a:prstGeom prst="ellipse">
                <a:avLst/>
              </a:pr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grpSp>
      <p:grpSp>
        <p:nvGrpSpPr>
          <p:cNvPr id="226" name="Google Shape;226;p3"/>
          <p:cNvGrpSpPr/>
          <p:nvPr/>
        </p:nvGrpSpPr>
        <p:grpSpPr>
          <a:xfrm>
            <a:off x="809405" y="4021924"/>
            <a:ext cx="351220" cy="282105"/>
            <a:chOff x="856801" y="3908282"/>
            <a:chExt cx="351219" cy="282105"/>
          </a:xfrm>
        </p:grpSpPr>
        <p:sp>
          <p:nvSpPr>
            <p:cNvPr id="227" name="Google Shape;227;p3"/>
            <p:cNvSpPr/>
            <p:nvPr/>
          </p:nvSpPr>
          <p:spPr>
            <a:xfrm rot="5400000">
              <a:off x="1042537" y="3991623"/>
              <a:ext cx="218861" cy="112106"/>
            </a:xfrm>
            <a:custGeom>
              <a:avLst/>
              <a:gdLst/>
              <a:ahLst/>
              <a:cxnLst/>
              <a:rect l="l" t="t" r="r" b="b"/>
              <a:pathLst>
                <a:path w="632713" h="490707" extrusionOk="0">
                  <a:moveTo>
                    <a:pt x="0" y="490707"/>
                  </a:moveTo>
                  <a:lnTo>
                    <a:pt x="325023" y="0"/>
                  </a:lnTo>
                  <a:lnTo>
                    <a:pt x="632713" y="473374"/>
                  </a:lnTo>
                  <a:lnTo>
                    <a:pt x="0" y="490707"/>
                  </a:lnTo>
                  <a:close/>
                </a:path>
              </a:pathLst>
            </a:cu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nvGrpSpPr>
            <p:cNvPr id="228" name="Google Shape;228;p3"/>
            <p:cNvGrpSpPr/>
            <p:nvPr/>
          </p:nvGrpSpPr>
          <p:grpSpPr>
            <a:xfrm>
              <a:off x="856801" y="3908282"/>
              <a:ext cx="282105" cy="282105"/>
              <a:chOff x="9984259" y="2409568"/>
              <a:chExt cx="815546" cy="815546"/>
            </a:xfrm>
          </p:grpSpPr>
          <p:sp>
            <p:nvSpPr>
              <p:cNvPr id="229" name="Google Shape;229;p3"/>
              <p:cNvSpPr/>
              <p:nvPr/>
            </p:nvSpPr>
            <p:spPr>
              <a:xfrm>
                <a:off x="9984259" y="2409568"/>
                <a:ext cx="815546" cy="815546"/>
              </a:xfrm>
              <a:prstGeom prst="ellipse">
                <a:avLst/>
              </a:prstGeom>
              <a:solidFill>
                <a:schemeClr val="lt1"/>
              </a:solidFill>
              <a:ln w="12700" cap="flat" cmpd="sng">
                <a:solidFill>
                  <a:srgbClr val="0078EE"/>
                </a:solidFill>
                <a:prstDash val="solid"/>
                <a:miter lim="800000"/>
                <a:headEnd type="none" w="sm" len="sm"/>
                <a:tailEnd type="none" w="sm" len="sm"/>
              </a:ln>
              <a:effectLst>
                <a:outerShdw blurRad="38100" sx="105000" sy="105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sp>
            <p:nvSpPr>
              <p:cNvPr id="230" name="Google Shape;230;p3"/>
              <p:cNvSpPr/>
              <p:nvPr/>
            </p:nvSpPr>
            <p:spPr>
              <a:xfrm>
                <a:off x="10082990" y="2508299"/>
                <a:ext cx="618919" cy="618919"/>
              </a:xfrm>
              <a:prstGeom prst="ellipse">
                <a:avLst/>
              </a:pr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grpSp>
      <p:sp>
        <p:nvSpPr>
          <p:cNvPr id="2" name="Google Shape;208;p3">
            <a:extLst>
              <a:ext uri="{FF2B5EF4-FFF2-40B4-BE49-F238E27FC236}">
                <a16:creationId xmlns:a16="http://schemas.microsoft.com/office/drawing/2014/main" id="{AA1AA393-A3FE-C3CD-B3EB-527935F5B38B}"/>
              </a:ext>
            </a:extLst>
          </p:cNvPr>
          <p:cNvSpPr txBox="1">
            <a:spLocks/>
          </p:cNvSpPr>
          <p:nvPr/>
        </p:nvSpPr>
        <p:spPr>
          <a:xfrm>
            <a:off x="1320115" y="6200540"/>
            <a:ext cx="9036000" cy="10116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68300" algn="l" rtl="0">
              <a:lnSpc>
                <a:spcPct val="114000"/>
              </a:lnSpc>
              <a:spcBef>
                <a:spcPts val="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2pPr>
            <a:lvl3pPr marL="1371600" marR="0" lvl="2" indent="-368300" algn="l" rtl="0">
              <a:lnSpc>
                <a:spcPct val="114000"/>
              </a:lnSpc>
              <a:spcBef>
                <a:spcPts val="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US" dirty="0"/>
              <a:t>Utilize various IDEs and programming tools to write and debug code effectively</a:t>
            </a:r>
          </a:p>
        </p:txBody>
      </p:sp>
      <p:grpSp>
        <p:nvGrpSpPr>
          <p:cNvPr id="3" name="Google Shape;221;p3">
            <a:extLst>
              <a:ext uri="{FF2B5EF4-FFF2-40B4-BE49-F238E27FC236}">
                <a16:creationId xmlns:a16="http://schemas.microsoft.com/office/drawing/2014/main" id="{FC43DB30-5B7E-38D8-A876-479C84A6BDB4}"/>
              </a:ext>
            </a:extLst>
          </p:cNvPr>
          <p:cNvGrpSpPr/>
          <p:nvPr/>
        </p:nvGrpSpPr>
        <p:grpSpPr>
          <a:xfrm>
            <a:off x="797683" y="6276095"/>
            <a:ext cx="351220" cy="282105"/>
            <a:chOff x="856801" y="3908282"/>
            <a:chExt cx="351219" cy="282105"/>
          </a:xfrm>
        </p:grpSpPr>
        <p:sp>
          <p:nvSpPr>
            <p:cNvPr id="4" name="Google Shape;222;p3">
              <a:extLst>
                <a:ext uri="{FF2B5EF4-FFF2-40B4-BE49-F238E27FC236}">
                  <a16:creationId xmlns:a16="http://schemas.microsoft.com/office/drawing/2014/main" id="{6BA8AE59-C535-01C5-2BAF-754C74BF97CE}"/>
                </a:ext>
              </a:extLst>
            </p:cNvPr>
            <p:cNvSpPr/>
            <p:nvPr/>
          </p:nvSpPr>
          <p:spPr>
            <a:xfrm rot="5400000">
              <a:off x="1042537" y="3991623"/>
              <a:ext cx="218861" cy="112106"/>
            </a:xfrm>
            <a:custGeom>
              <a:avLst/>
              <a:gdLst/>
              <a:ahLst/>
              <a:cxnLst/>
              <a:rect l="l" t="t" r="r" b="b"/>
              <a:pathLst>
                <a:path w="632713" h="490707" extrusionOk="0">
                  <a:moveTo>
                    <a:pt x="0" y="490707"/>
                  </a:moveTo>
                  <a:lnTo>
                    <a:pt x="325023" y="0"/>
                  </a:lnTo>
                  <a:lnTo>
                    <a:pt x="632713" y="473374"/>
                  </a:lnTo>
                  <a:lnTo>
                    <a:pt x="0" y="490707"/>
                  </a:lnTo>
                  <a:close/>
                </a:path>
              </a:pathLst>
            </a:cu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nvGrpSpPr>
            <p:cNvPr id="5" name="Google Shape;223;p3">
              <a:extLst>
                <a:ext uri="{FF2B5EF4-FFF2-40B4-BE49-F238E27FC236}">
                  <a16:creationId xmlns:a16="http://schemas.microsoft.com/office/drawing/2014/main" id="{57DCA3FB-7A65-9D0F-2324-597531BE9B73}"/>
                </a:ext>
              </a:extLst>
            </p:cNvPr>
            <p:cNvGrpSpPr/>
            <p:nvPr/>
          </p:nvGrpSpPr>
          <p:grpSpPr>
            <a:xfrm>
              <a:off x="856801" y="3908282"/>
              <a:ext cx="282105" cy="282105"/>
              <a:chOff x="9984259" y="2409568"/>
              <a:chExt cx="815546" cy="815546"/>
            </a:xfrm>
          </p:grpSpPr>
          <p:sp>
            <p:nvSpPr>
              <p:cNvPr id="6" name="Google Shape;224;p3">
                <a:extLst>
                  <a:ext uri="{FF2B5EF4-FFF2-40B4-BE49-F238E27FC236}">
                    <a16:creationId xmlns:a16="http://schemas.microsoft.com/office/drawing/2014/main" id="{B2EE986D-5D09-452F-08E9-9449641FBDCA}"/>
                  </a:ext>
                </a:extLst>
              </p:cNvPr>
              <p:cNvSpPr/>
              <p:nvPr/>
            </p:nvSpPr>
            <p:spPr>
              <a:xfrm>
                <a:off x="9984259" y="2409568"/>
                <a:ext cx="815546" cy="815546"/>
              </a:xfrm>
              <a:prstGeom prst="ellipse">
                <a:avLst/>
              </a:prstGeom>
              <a:solidFill>
                <a:schemeClr val="lt1"/>
              </a:solidFill>
              <a:ln w="12700" cap="flat" cmpd="sng">
                <a:solidFill>
                  <a:srgbClr val="0078EE"/>
                </a:solidFill>
                <a:prstDash val="solid"/>
                <a:miter lim="800000"/>
                <a:headEnd type="none" w="sm" len="sm"/>
                <a:tailEnd type="none" w="sm" len="sm"/>
              </a:ln>
              <a:effectLst>
                <a:outerShdw blurRad="38100" sx="105000" sy="105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sp>
            <p:nvSpPr>
              <p:cNvPr id="7" name="Google Shape;225;p3">
                <a:extLst>
                  <a:ext uri="{FF2B5EF4-FFF2-40B4-BE49-F238E27FC236}">
                    <a16:creationId xmlns:a16="http://schemas.microsoft.com/office/drawing/2014/main" id="{F51F2D6E-CFBD-B958-D641-B977F7AA08F9}"/>
                  </a:ext>
                </a:extLst>
              </p:cNvPr>
              <p:cNvSpPr/>
              <p:nvPr/>
            </p:nvSpPr>
            <p:spPr>
              <a:xfrm>
                <a:off x="10082990" y="2508299"/>
                <a:ext cx="618919" cy="618919"/>
              </a:xfrm>
              <a:prstGeom prst="ellipse">
                <a:avLst/>
              </a:pr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38"/>
          <p:cNvSpPr txBox="1">
            <a:spLocks noGrp="1"/>
          </p:cNvSpPr>
          <p:nvPr>
            <p:ph type="body" idx="2"/>
          </p:nvPr>
        </p:nvSpPr>
        <p:spPr>
          <a:xfrm>
            <a:off x="1286590" y="6643633"/>
            <a:ext cx="13696999" cy="903776"/>
          </a:xfrm>
          <a:prstGeom prst="rect">
            <a:avLst/>
          </a:prstGeom>
          <a:noFill/>
          <a:ln>
            <a:noFill/>
          </a:ln>
        </p:spPr>
        <p:txBody>
          <a:bodyPr spcFirstLastPara="1" wrap="square" lIns="91425" tIns="0" rIns="91425" bIns="0" anchor="t" anchorCtr="0">
            <a:normAutofit/>
          </a:bodyPr>
          <a:lstStyle/>
          <a:p>
            <a:pPr marL="0" lvl="0" indent="0" algn="ctr" rtl="0">
              <a:lnSpc>
                <a:spcPct val="115000"/>
              </a:lnSpc>
              <a:spcBef>
                <a:spcPts val="0"/>
              </a:spcBef>
              <a:spcAft>
                <a:spcPts val="0"/>
              </a:spcAft>
              <a:buClr>
                <a:srgbClr val="3F3F3F"/>
              </a:buClr>
              <a:buSzPts val="2800"/>
              <a:buFont typeface="Arial"/>
              <a:buNone/>
            </a:pPr>
            <a:r>
              <a:rPr lang="en-US" b="0" i="0" u="none" strike="noStrike" dirty="0">
                <a:solidFill>
                  <a:srgbClr val="3F3F3F"/>
                </a:solidFill>
                <a:latin typeface="Open Sans"/>
                <a:ea typeface="Open Sans"/>
                <a:cs typeface="Open Sans"/>
                <a:sym typeface="Open Sans"/>
              </a:rPr>
              <a:t>In some programming languages, it is important to specify the type of value</a:t>
            </a:r>
            <a:endParaRPr dirty="0"/>
          </a:p>
          <a:p>
            <a:pPr marL="0" lvl="0" indent="0" algn="ctr" rtl="0">
              <a:lnSpc>
                <a:spcPct val="115000"/>
              </a:lnSpc>
              <a:spcBef>
                <a:spcPts val="0"/>
              </a:spcBef>
              <a:spcAft>
                <a:spcPts val="0"/>
              </a:spcAft>
              <a:buClr>
                <a:srgbClr val="3F3F3F"/>
              </a:buClr>
              <a:buSzPts val="2800"/>
              <a:buFont typeface="Arial"/>
              <a:buNone/>
            </a:pPr>
            <a:r>
              <a:rPr lang="en-US" b="0" i="0" u="none" strike="noStrike" dirty="0">
                <a:solidFill>
                  <a:srgbClr val="3F3F3F"/>
                </a:solidFill>
                <a:latin typeface="Open Sans"/>
                <a:ea typeface="Open Sans"/>
                <a:cs typeface="Open Sans"/>
                <a:sym typeface="Open Sans"/>
              </a:rPr>
              <a:t>that will be stored in the variable, known as the data type.</a:t>
            </a:r>
            <a:endParaRPr dirty="0">
              <a:solidFill>
                <a:srgbClr val="3F3F3F"/>
              </a:solidFill>
              <a:latin typeface="Open Sans"/>
              <a:ea typeface="Open Sans"/>
              <a:cs typeface="Open Sans"/>
              <a:sym typeface="Open Sans"/>
            </a:endParaRPr>
          </a:p>
          <a:p>
            <a:pPr marL="0" lvl="0" indent="0" algn="ctr" rtl="0">
              <a:lnSpc>
                <a:spcPct val="115000"/>
              </a:lnSpc>
              <a:spcBef>
                <a:spcPts val="0"/>
              </a:spcBef>
              <a:spcAft>
                <a:spcPts val="0"/>
              </a:spcAft>
              <a:buClr>
                <a:srgbClr val="3F3F3F"/>
              </a:buClr>
              <a:buSzPts val="2800"/>
              <a:buFont typeface="Arial"/>
              <a:buNone/>
            </a:pPr>
            <a:endParaRPr dirty="0"/>
          </a:p>
        </p:txBody>
      </p:sp>
      <p:sp>
        <p:nvSpPr>
          <p:cNvPr id="739" name="Google Shape;739;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dirty="0"/>
              <a:t>Variables</a:t>
            </a:r>
            <a:endParaRPr dirty="0"/>
          </a:p>
        </p:txBody>
      </p:sp>
      <p:sp>
        <p:nvSpPr>
          <p:cNvPr id="740" name="Google Shape;740;p38"/>
          <p:cNvSpPr/>
          <p:nvPr/>
        </p:nvSpPr>
        <p:spPr>
          <a:xfrm>
            <a:off x="2168791" y="1716890"/>
            <a:ext cx="12553950" cy="1321753"/>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a:p>
            <a:pPr marL="0" marR="0" lvl="0" indent="0" algn="ctr" rtl="0">
              <a:lnSpc>
                <a:spcPct val="115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A variable is a storage location with an associated symbolic name that contains some known </a:t>
            </a:r>
            <a:endParaRPr sz="1800" b="0" i="0" u="none" strike="noStrike" cap="none" dirty="0">
              <a:solidFill>
                <a:schemeClr val="dk1"/>
              </a:solidFill>
              <a:latin typeface="Calibri"/>
              <a:ea typeface="Calibri"/>
              <a:cs typeface="Calibri"/>
              <a:sym typeface="Calibri"/>
            </a:endParaRPr>
          </a:p>
          <a:p>
            <a:pPr marL="0" marR="0" lvl="0" indent="0" algn="ctr" rtl="0">
              <a:lnSpc>
                <a:spcPct val="115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or unknown quantity or information, that is, a value.</a:t>
            </a:r>
            <a:endParaRPr sz="1800" b="0" i="0" u="none" strike="noStrike" cap="none" dirty="0">
              <a:solidFill>
                <a:schemeClr val="dk1"/>
              </a:solidFill>
              <a:latin typeface="Calibri"/>
              <a:ea typeface="Calibri"/>
              <a:cs typeface="Calibri"/>
              <a:sym typeface="Calibri"/>
            </a:endParaRPr>
          </a:p>
          <a:p>
            <a:pPr marL="0" marR="0" lvl="0" indent="0" algn="ctr"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sp>
        <p:nvSpPr>
          <p:cNvPr id="741" name="Google Shape;741;p38"/>
          <p:cNvSpPr/>
          <p:nvPr/>
        </p:nvSpPr>
        <p:spPr>
          <a:xfrm>
            <a:off x="6589226" y="3838411"/>
            <a:ext cx="3858280" cy="2147889"/>
          </a:xfrm>
          <a:prstGeom prst="roundRect">
            <a:avLst>
              <a:gd name="adj" fmla="val 2174"/>
            </a:avLst>
          </a:prstGeom>
          <a:noFill/>
          <a:ln w="25400" cap="flat" cmpd="sng">
            <a:solidFill>
              <a:srgbClr val="9CC2E5"/>
            </a:solidFill>
            <a:prstDash val="solid"/>
            <a:round/>
            <a:headEnd type="none" w="sm" len="sm"/>
            <a:tailEnd type="none" w="sm" len="sm"/>
          </a:ln>
        </p:spPr>
        <p:txBody>
          <a:bodyPr spcFirstLastPara="1" wrap="square" lIns="91425" tIns="45700" rIns="91425" bIns="45700" anchor="t" anchorCtr="0">
            <a:noAutofit/>
          </a:bodyPr>
          <a:lstStyle/>
          <a:p>
            <a:pPr marL="285750" marR="0" lvl="0" indent="-14605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285750" marR="0" lvl="0" indent="-14605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int no;</a:t>
            </a: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string name;</a:t>
            </a: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double amount;</a:t>
            </a:r>
            <a:endParaRPr sz="1800" b="0" i="0" u="none" strike="noStrike" cap="none" dirty="0">
              <a:solidFill>
                <a:schemeClr val="dk1"/>
              </a:solidFill>
              <a:latin typeface="Calibri"/>
              <a:ea typeface="Calibri"/>
              <a:cs typeface="Calibri"/>
              <a:sym typeface="Calibri"/>
            </a:endParaRPr>
          </a:p>
          <a:p>
            <a:pPr marL="285750" marR="0" lvl="0" indent="-14605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p:txBody>
      </p:sp>
      <p:sp>
        <p:nvSpPr>
          <p:cNvPr id="742" name="Google Shape;742;p38"/>
          <p:cNvSpPr/>
          <p:nvPr/>
        </p:nvSpPr>
        <p:spPr>
          <a:xfrm>
            <a:off x="6047496" y="3603132"/>
            <a:ext cx="3269333" cy="476726"/>
          </a:xfrm>
          <a:prstGeom prst="roundRect">
            <a:avLst>
              <a:gd name="adj" fmla="val 16667"/>
            </a:avLst>
          </a:prstGeom>
          <a:solidFill>
            <a:srgbClr val="2E75B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0" i="0" u="none" strike="noStrike" cap="none" dirty="0">
                <a:solidFill>
                  <a:schemeClr val="lt1"/>
                </a:solidFill>
                <a:latin typeface="Open Sans"/>
                <a:ea typeface="Open Sans"/>
                <a:cs typeface="Open Sans"/>
                <a:sym typeface="Open Sans"/>
              </a:rPr>
              <a:t>Example</a:t>
            </a:r>
            <a:endParaRPr sz="1800" b="0" i="0" u="none" strike="noStrike" cap="none" dirty="0">
              <a:solidFill>
                <a:schemeClr val="dk1"/>
              </a:solidFill>
              <a:latin typeface="Calibri"/>
              <a:ea typeface="Calibri"/>
              <a:cs typeface="Calibri"/>
              <a:sym typeface="Calibri"/>
            </a:endParaRPr>
          </a:p>
        </p:txBody>
      </p:sp>
      <p:sp>
        <p:nvSpPr>
          <p:cNvPr id="743" name="Google Shape;743;p38"/>
          <p:cNvSpPr/>
          <p:nvPr/>
        </p:nvSpPr>
        <p:spPr>
          <a:xfrm>
            <a:off x="7099301" y="816324"/>
            <a:ext cx="2061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39"/>
          <p:cNvSpPr txBox="1">
            <a:spLocks noGrp="1"/>
          </p:cNvSpPr>
          <p:nvPr>
            <p:ph type="body" idx="2"/>
          </p:nvPr>
        </p:nvSpPr>
        <p:spPr>
          <a:xfrm>
            <a:off x="1279500" y="6669033"/>
            <a:ext cx="13696999" cy="903776"/>
          </a:xfrm>
          <a:prstGeom prst="rect">
            <a:avLst/>
          </a:prstGeom>
          <a:noFill/>
          <a:ln>
            <a:noFill/>
          </a:ln>
        </p:spPr>
        <p:txBody>
          <a:bodyPr spcFirstLastPara="1" wrap="square" lIns="91425" tIns="0" rIns="91425" bIns="0" anchor="t" anchorCtr="0">
            <a:normAutofit/>
          </a:bodyPr>
          <a:lstStyle/>
          <a:p>
            <a:pPr marL="0" lvl="0" indent="0" algn="ctr" rtl="0">
              <a:lnSpc>
                <a:spcPct val="115000"/>
              </a:lnSpc>
              <a:spcBef>
                <a:spcPts val="0"/>
              </a:spcBef>
              <a:spcAft>
                <a:spcPts val="0"/>
              </a:spcAft>
              <a:buClr>
                <a:srgbClr val="3F3F3F"/>
              </a:buClr>
              <a:buSzPts val="2800"/>
              <a:buFont typeface="Arial"/>
              <a:buNone/>
            </a:pPr>
            <a:r>
              <a:rPr lang="en-US" dirty="0"/>
              <a:t> It controls the flow of the program structure. When a program runs, a compiler reads and executes</a:t>
            </a:r>
            <a:endParaRPr dirty="0"/>
          </a:p>
          <a:p>
            <a:pPr marL="0" lvl="0" indent="0" algn="ctr" rtl="0">
              <a:lnSpc>
                <a:spcPct val="115000"/>
              </a:lnSpc>
              <a:spcBef>
                <a:spcPts val="0"/>
              </a:spcBef>
              <a:spcAft>
                <a:spcPts val="0"/>
              </a:spcAft>
              <a:buClr>
                <a:srgbClr val="3F3F3F"/>
              </a:buClr>
              <a:buSzPts val="2800"/>
              <a:buFont typeface="Arial"/>
              <a:buNone/>
            </a:pPr>
            <a:r>
              <a:rPr lang="en-US" dirty="0"/>
              <a:t>the user program line by line. This is called the top-to-bottom approach.</a:t>
            </a:r>
            <a:endParaRPr dirty="0"/>
          </a:p>
          <a:p>
            <a:pPr marL="0" lvl="0" indent="0" algn="ctr" rtl="0">
              <a:lnSpc>
                <a:spcPct val="115000"/>
              </a:lnSpc>
              <a:spcBef>
                <a:spcPts val="0"/>
              </a:spcBef>
              <a:spcAft>
                <a:spcPts val="0"/>
              </a:spcAft>
              <a:buClr>
                <a:srgbClr val="3F3F3F"/>
              </a:buClr>
              <a:buSzPts val="2800"/>
              <a:buFont typeface="Arial"/>
              <a:buNone/>
            </a:pPr>
            <a:endParaRPr dirty="0"/>
          </a:p>
        </p:txBody>
      </p:sp>
      <p:sp>
        <p:nvSpPr>
          <p:cNvPr id="750" name="Google Shape;750;p3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dirty="0"/>
              <a:t>Control Structures</a:t>
            </a:r>
            <a:endParaRPr dirty="0"/>
          </a:p>
        </p:txBody>
      </p:sp>
      <p:sp>
        <p:nvSpPr>
          <p:cNvPr id="751" name="Google Shape;751;p39"/>
          <p:cNvSpPr/>
          <p:nvPr/>
        </p:nvSpPr>
        <p:spPr>
          <a:xfrm>
            <a:off x="1720273" y="1736725"/>
            <a:ext cx="13313664" cy="1321753"/>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Control structures direct the program's flow depending on a decision, causing it to jump from one line to another or return a section of code. It can be done using an if-else construct. </a:t>
            </a:r>
            <a:endParaRPr sz="2200" b="0" i="0" u="none" strike="noStrike" cap="none" dirty="0">
              <a:solidFill>
                <a:srgbClr val="3F3F3F"/>
              </a:solidFill>
              <a:latin typeface="Open Sans"/>
              <a:ea typeface="Open Sans"/>
              <a:cs typeface="Open Sans"/>
              <a:sym typeface="Open Sans"/>
            </a:endParaRPr>
          </a:p>
        </p:txBody>
      </p:sp>
      <p:sp>
        <p:nvSpPr>
          <p:cNvPr id="752" name="Google Shape;752;p39"/>
          <p:cNvSpPr/>
          <p:nvPr/>
        </p:nvSpPr>
        <p:spPr>
          <a:xfrm>
            <a:off x="6534283" y="3838411"/>
            <a:ext cx="3466968"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5" tIns="45700" rIns="91425" bIns="45700" anchor="t" anchorCtr="0">
            <a:noAutofit/>
          </a:bodyPr>
          <a:lstStyle/>
          <a:p>
            <a:pPr marL="285750" marR="0" lvl="0" indent="-14605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if (age &gt;= 18)</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“a person can vote “</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else </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“a person cannot vote “</a:t>
            </a:r>
            <a:endParaRPr sz="1800" b="0" i="0" u="none" strike="noStrike" cap="none" dirty="0">
              <a:solidFill>
                <a:schemeClr val="dk1"/>
              </a:solidFill>
              <a:latin typeface="Calibri"/>
              <a:ea typeface="Calibri"/>
              <a:cs typeface="Calibri"/>
              <a:sym typeface="Calibri"/>
            </a:endParaRPr>
          </a:p>
        </p:txBody>
      </p:sp>
      <p:sp>
        <p:nvSpPr>
          <p:cNvPr id="753" name="Google Shape;753;p39"/>
          <p:cNvSpPr/>
          <p:nvPr/>
        </p:nvSpPr>
        <p:spPr>
          <a:xfrm>
            <a:off x="6047496" y="3603132"/>
            <a:ext cx="2937753" cy="476726"/>
          </a:xfrm>
          <a:prstGeom prst="roundRect">
            <a:avLst>
              <a:gd name="adj" fmla="val 16667"/>
            </a:avLst>
          </a:prstGeom>
          <a:solidFill>
            <a:srgbClr val="2E75B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0" i="0" u="none" strike="noStrike" cap="none" dirty="0">
                <a:solidFill>
                  <a:schemeClr val="lt1"/>
                </a:solidFill>
                <a:latin typeface="Open Sans"/>
                <a:ea typeface="Open Sans"/>
                <a:cs typeface="Open Sans"/>
                <a:sym typeface="Open Sans"/>
              </a:rPr>
              <a:t>Example</a:t>
            </a:r>
            <a:endParaRPr sz="1800" b="0" i="0" u="none" strike="noStrike" cap="none" dirty="0">
              <a:solidFill>
                <a:schemeClr val="dk1"/>
              </a:solidFill>
              <a:latin typeface="Calibri"/>
              <a:ea typeface="Calibri"/>
              <a:cs typeface="Calibri"/>
              <a:sym typeface="Calibri"/>
            </a:endParaRPr>
          </a:p>
        </p:txBody>
      </p:sp>
      <p:sp>
        <p:nvSpPr>
          <p:cNvPr id="754" name="Google Shape;754;p39"/>
          <p:cNvSpPr/>
          <p:nvPr/>
        </p:nvSpPr>
        <p:spPr>
          <a:xfrm>
            <a:off x="6083300" y="816705"/>
            <a:ext cx="409979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dirty="0"/>
              <a:t>Data Structures</a:t>
            </a:r>
            <a:endParaRPr dirty="0"/>
          </a:p>
        </p:txBody>
      </p:sp>
      <p:sp>
        <p:nvSpPr>
          <p:cNvPr id="761" name="Google Shape;761;p40"/>
          <p:cNvSpPr/>
          <p:nvPr/>
        </p:nvSpPr>
        <p:spPr>
          <a:xfrm>
            <a:off x="2168791" y="1716890"/>
            <a:ext cx="12553950" cy="1321753"/>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Data structures are a way of storing and organizing data </a:t>
            </a:r>
            <a:r>
              <a:rPr lang="en-US" sz="2200" dirty="0">
                <a:solidFill>
                  <a:srgbClr val="3F3F3F"/>
                </a:solidFill>
                <a:latin typeface="Open Sans"/>
                <a:ea typeface="Open Sans"/>
                <a:cs typeface="Open Sans"/>
                <a:sym typeface="Open Sans"/>
              </a:rPr>
              <a:t>o</a:t>
            </a:r>
            <a:r>
              <a:rPr lang="en-US" sz="2200" b="0" i="0" u="none" strike="noStrike" cap="none" dirty="0">
                <a:solidFill>
                  <a:srgbClr val="3F3F3F"/>
                </a:solidFill>
                <a:latin typeface="Open Sans"/>
                <a:ea typeface="Open Sans"/>
                <a:cs typeface="Open Sans"/>
                <a:sym typeface="Open Sans"/>
              </a:rPr>
              <a:t>n a computer that can be effectively used. Lists, dictionaries, and arrays are a few examples of data structures.</a:t>
            </a:r>
            <a:endParaRPr sz="1800" b="0" i="0" u="none" strike="noStrike" cap="none" dirty="0">
              <a:solidFill>
                <a:schemeClr val="dk1"/>
              </a:solidFill>
              <a:latin typeface="Calibri"/>
              <a:ea typeface="Calibri"/>
              <a:cs typeface="Calibri"/>
              <a:sym typeface="Calibri"/>
            </a:endParaRPr>
          </a:p>
        </p:txBody>
      </p:sp>
      <p:grpSp>
        <p:nvGrpSpPr>
          <p:cNvPr id="762" name="Google Shape;762;p40"/>
          <p:cNvGrpSpPr/>
          <p:nvPr/>
        </p:nvGrpSpPr>
        <p:grpSpPr>
          <a:xfrm>
            <a:off x="5370074" y="3603132"/>
            <a:ext cx="5515853" cy="2693759"/>
            <a:chOff x="6047496" y="3603132"/>
            <a:chExt cx="5515853" cy="2693759"/>
          </a:xfrm>
        </p:grpSpPr>
        <p:sp>
          <p:nvSpPr>
            <p:cNvPr id="763" name="Google Shape;763;p40"/>
            <p:cNvSpPr/>
            <p:nvPr/>
          </p:nvSpPr>
          <p:spPr>
            <a:xfrm>
              <a:off x="6534282" y="3957469"/>
              <a:ext cx="5029067" cy="2339422"/>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To store a list of contacts for 100 people, instead of creating 100 variables, a data structure like a list or array can store these contacts.</a:t>
              </a:r>
              <a:endParaRPr sz="1800" b="0" i="0" u="none" strike="noStrike" cap="none" dirty="0">
                <a:solidFill>
                  <a:schemeClr val="dk1"/>
                </a:solidFill>
                <a:latin typeface="Calibri"/>
                <a:ea typeface="Calibri"/>
                <a:cs typeface="Calibri"/>
                <a:sym typeface="Calibri"/>
              </a:endParaRPr>
            </a:p>
          </p:txBody>
        </p:sp>
        <p:sp>
          <p:nvSpPr>
            <p:cNvPr id="764" name="Google Shape;764;p40"/>
            <p:cNvSpPr/>
            <p:nvPr/>
          </p:nvSpPr>
          <p:spPr>
            <a:xfrm>
              <a:off x="6047496" y="3603132"/>
              <a:ext cx="2937753" cy="476726"/>
            </a:xfrm>
            <a:prstGeom prst="roundRect">
              <a:avLst>
                <a:gd name="adj" fmla="val 16667"/>
              </a:avLst>
            </a:prstGeom>
            <a:solidFill>
              <a:srgbClr val="2E75B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0" i="0" u="none" strike="noStrike" cap="none" dirty="0">
                  <a:solidFill>
                    <a:schemeClr val="lt1"/>
                  </a:solidFill>
                  <a:latin typeface="Open Sans"/>
                  <a:ea typeface="Open Sans"/>
                  <a:cs typeface="Open Sans"/>
                  <a:sym typeface="Open Sans"/>
                </a:rPr>
                <a:t>Example</a:t>
              </a:r>
              <a:endParaRPr sz="1800" b="0" i="0" u="none" strike="noStrike" cap="none" dirty="0">
                <a:solidFill>
                  <a:schemeClr val="dk1"/>
                </a:solidFill>
                <a:latin typeface="Calibri"/>
                <a:ea typeface="Calibri"/>
                <a:cs typeface="Calibri"/>
                <a:sym typeface="Calibri"/>
              </a:endParaRPr>
            </a:p>
          </p:txBody>
        </p:sp>
      </p:grpSp>
      <p:sp>
        <p:nvSpPr>
          <p:cNvPr id="765" name="Google Shape;765;p40"/>
          <p:cNvSpPr/>
          <p:nvPr/>
        </p:nvSpPr>
        <p:spPr>
          <a:xfrm>
            <a:off x="6375400" y="816705"/>
            <a:ext cx="350051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41"/>
          <p:cNvSpPr txBox="1">
            <a:spLocks noGrp="1"/>
          </p:cNvSpPr>
          <p:nvPr>
            <p:ph type="body" idx="2"/>
          </p:nvPr>
        </p:nvSpPr>
        <p:spPr>
          <a:xfrm>
            <a:off x="1286590" y="6770978"/>
            <a:ext cx="13696999" cy="903776"/>
          </a:xfrm>
          <a:prstGeom prst="rect">
            <a:avLst/>
          </a:prstGeom>
          <a:noFill/>
          <a:ln>
            <a:noFill/>
          </a:ln>
        </p:spPr>
        <p:txBody>
          <a:bodyPr spcFirstLastPara="1" wrap="square" lIns="91425" tIns="0" rIns="91425" bIns="0" anchor="t" anchorCtr="0">
            <a:normAutofit/>
          </a:bodyPr>
          <a:lstStyle/>
          <a:p>
            <a:pPr marL="0" lvl="0" indent="0" algn="ctr" rtl="0">
              <a:lnSpc>
                <a:spcPct val="115000"/>
              </a:lnSpc>
              <a:spcBef>
                <a:spcPts val="0"/>
              </a:spcBef>
              <a:spcAft>
                <a:spcPts val="0"/>
              </a:spcAft>
              <a:buClr>
                <a:srgbClr val="3F3F3F"/>
              </a:buClr>
              <a:buSzPts val="2800"/>
              <a:buFont typeface="Arial"/>
              <a:buNone/>
            </a:pPr>
            <a:r>
              <a:rPr lang="en-US" dirty="0"/>
              <a:t>Symbols, characters, and words in a programming language have special meanings and rules to</a:t>
            </a:r>
            <a:endParaRPr dirty="0"/>
          </a:p>
          <a:p>
            <a:pPr marL="0" lvl="0" indent="0" algn="ctr" rtl="0">
              <a:lnSpc>
                <a:spcPct val="115000"/>
              </a:lnSpc>
              <a:spcBef>
                <a:spcPts val="0"/>
              </a:spcBef>
              <a:spcAft>
                <a:spcPts val="0"/>
              </a:spcAft>
              <a:buClr>
                <a:srgbClr val="3F3F3F"/>
              </a:buClr>
              <a:buSzPts val="2800"/>
              <a:buFont typeface="Arial"/>
              <a:buNone/>
            </a:pPr>
            <a:r>
              <a:rPr lang="en-US" dirty="0"/>
              <a:t>enable the compiler to understand the instructions.</a:t>
            </a:r>
            <a:endParaRPr dirty="0"/>
          </a:p>
          <a:p>
            <a:pPr marL="0" lvl="0" indent="0" algn="ctr" rtl="0">
              <a:lnSpc>
                <a:spcPct val="115000"/>
              </a:lnSpc>
              <a:spcBef>
                <a:spcPts val="0"/>
              </a:spcBef>
              <a:spcAft>
                <a:spcPts val="0"/>
              </a:spcAft>
              <a:buClr>
                <a:srgbClr val="3F3F3F"/>
              </a:buClr>
              <a:buSzPts val="2800"/>
              <a:buFont typeface="Arial"/>
              <a:buNone/>
            </a:pPr>
            <a:endParaRPr dirty="0"/>
          </a:p>
        </p:txBody>
      </p:sp>
      <p:sp>
        <p:nvSpPr>
          <p:cNvPr id="772" name="Google Shape;772;p4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Font typeface="Arial"/>
              <a:buNone/>
            </a:pPr>
            <a:r>
              <a:rPr lang="en-US" dirty="0"/>
              <a:t>Syntax</a:t>
            </a:r>
            <a:endParaRPr dirty="0"/>
          </a:p>
        </p:txBody>
      </p:sp>
      <p:sp>
        <p:nvSpPr>
          <p:cNvPr id="773" name="Google Shape;773;p41"/>
          <p:cNvSpPr/>
          <p:nvPr/>
        </p:nvSpPr>
        <p:spPr>
          <a:xfrm>
            <a:off x="2168791" y="1716890"/>
            <a:ext cx="12553950" cy="1321753"/>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Syntax defines a set of rules that specify the combinations of symbols that are correctly structured statements or expressions in that language.</a:t>
            </a:r>
            <a:endParaRPr sz="1800" b="0" i="0" u="none" strike="noStrike" cap="none" dirty="0">
              <a:solidFill>
                <a:schemeClr val="dk1"/>
              </a:solidFill>
              <a:latin typeface="Calibri"/>
              <a:ea typeface="Calibri"/>
              <a:cs typeface="Calibri"/>
              <a:sym typeface="Calibri"/>
            </a:endParaRPr>
          </a:p>
        </p:txBody>
      </p:sp>
      <p:sp>
        <p:nvSpPr>
          <p:cNvPr id="774" name="Google Shape;774;p41"/>
          <p:cNvSpPr/>
          <p:nvPr/>
        </p:nvSpPr>
        <p:spPr>
          <a:xfrm>
            <a:off x="6467095"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String name = “Jack Ford”;</a:t>
            </a:r>
            <a:endParaRPr sz="1800" b="0" i="0" u="none" strike="noStrike" cap="none" dirty="0">
              <a:solidFill>
                <a:schemeClr val="dk1"/>
              </a:solidFill>
              <a:latin typeface="Calibri"/>
              <a:ea typeface="Calibri"/>
              <a:cs typeface="Calibri"/>
              <a:sym typeface="Calibri"/>
            </a:endParaRPr>
          </a:p>
        </p:txBody>
      </p:sp>
      <p:sp>
        <p:nvSpPr>
          <p:cNvPr id="775" name="Google Shape;775;p41"/>
          <p:cNvSpPr/>
          <p:nvPr/>
        </p:nvSpPr>
        <p:spPr>
          <a:xfrm>
            <a:off x="5980309" y="3603132"/>
            <a:ext cx="2937753" cy="476726"/>
          </a:xfrm>
          <a:prstGeom prst="roundRect">
            <a:avLst>
              <a:gd name="adj" fmla="val 16667"/>
            </a:avLst>
          </a:prstGeom>
          <a:solidFill>
            <a:srgbClr val="2E75B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0" i="0" u="none" strike="noStrike" cap="none" dirty="0">
                <a:solidFill>
                  <a:schemeClr val="lt1"/>
                </a:solidFill>
                <a:latin typeface="Open Sans"/>
                <a:ea typeface="Open Sans"/>
                <a:cs typeface="Open Sans"/>
                <a:sym typeface="Open Sans"/>
              </a:rPr>
              <a:t>Example</a:t>
            </a:r>
            <a:endParaRPr sz="1800" b="0" i="0" u="none" strike="noStrike" cap="none" dirty="0">
              <a:solidFill>
                <a:schemeClr val="dk1"/>
              </a:solidFill>
              <a:latin typeface="Calibri"/>
              <a:ea typeface="Calibri"/>
              <a:cs typeface="Calibri"/>
              <a:sym typeface="Calibri"/>
            </a:endParaRPr>
          </a:p>
        </p:txBody>
      </p:sp>
      <p:sp>
        <p:nvSpPr>
          <p:cNvPr id="776" name="Google Shape;776;p41"/>
          <p:cNvSpPr/>
          <p:nvPr/>
        </p:nvSpPr>
        <p:spPr>
          <a:xfrm>
            <a:off x="7378700" y="816324"/>
            <a:ext cx="1506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2"/>
          <p:cNvSpPr txBox="1">
            <a:spLocks noGrp="1"/>
          </p:cNvSpPr>
          <p:nvPr>
            <p:ph type="body" idx="2"/>
          </p:nvPr>
        </p:nvSpPr>
        <p:spPr>
          <a:xfrm>
            <a:off x="1286590" y="6786068"/>
            <a:ext cx="13696999" cy="903776"/>
          </a:xfrm>
          <a:prstGeom prst="rect">
            <a:avLst/>
          </a:prstGeom>
          <a:noFill/>
          <a:ln>
            <a:noFill/>
          </a:ln>
        </p:spPr>
        <p:txBody>
          <a:bodyPr spcFirstLastPara="1" wrap="square" lIns="91425" tIns="0" rIns="91425" bIns="0" anchor="t" anchorCtr="0">
            <a:normAutofit/>
          </a:bodyPr>
          <a:lstStyle/>
          <a:p>
            <a:pPr marL="0" lvl="0" indent="0" algn="ctr" rtl="0">
              <a:lnSpc>
                <a:spcPct val="115000"/>
              </a:lnSpc>
              <a:spcBef>
                <a:spcPts val="0"/>
              </a:spcBef>
              <a:spcAft>
                <a:spcPts val="0"/>
              </a:spcAft>
              <a:buClr>
                <a:srgbClr val="3F3F3F"/>
              </a:buClr>
              <a:buSzPts val="2800"/>
              <a:buFont typeface="Arial"/>
              <a:buNone/>
            </a:pPr>
            <a:r>
              <a:rPr lang="en-US" dirty="0"/>
              <a:t>There are various IDEs (Integrated development environments) available for coding based on technology and language.</a:t>
            </a:r>
            <a:endParaRPr dirty="0"/>
          </a:p>
          <a:p>
            <a:pPr marL="0" lvl="0" indent="0" algn="ctr" rtl="0">
              <a:lnSpc>
                <a:spcPct val="115000"/>
              </a:lnSpc>
              <a:spcBef>
                <a:spcPts val="0"/>
              </a:spcBef>
              <a:spcAft>
                <a:spcPts val="0"/>
              </a:spcAft>
              <a:buClr>
                <a:srgbClr val="3F3F3F"/>
              </a:buClr>
              <a:buSzPts val="2800"/>
              <a:buFont typeface="Arial"/>
              <a:buNone/>
            </a:pPr>
            <a:endParaRPr dirty="0"/>
          </a:p>
        </p:txBody>
      </p:sp>
      <p:sp>
        <p:nvSpPr>
          <p:cNvPr id="783" name="Google Shape;783;p4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4400"/>
              <a:buNone/>
            </a:pPr>
            <a:r>
              <a:rPr lang="en-US" dirty="0"/>
              <a:t>Tools</a:t>
            </a:r>
            <a:endParaRPr dirty="0"/>
          </a:p>
        </p:txBody>
      </p:sp>
      <p:sp>
        <p:nvSpPr>
          <p:cNvPr id="784" name="Google Shape;784;p42"/>
          <p:cNvSpPr/>
          <p:nvPr/>
        </p:nvSpPr>
        <p:spPr>
          <a:xfrm>
            <a:off x="2168791" y="1716890"/>
            <a:ext cx="12553950" cy="1321753"/>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Tools in programming are the editors that help the user code quickly and efficiently.</a:t>
            </a:r>
            <a:endParaRPr sz="1800" b="0" i="0" u="none" strike="noStrike" cap="none" dirty="0">
              <a:solidFill>
                <a:schemeClr val="dk1"/>
              </a:solidFill>
              <a:latin typeface="Calibri"/>
              <a:ea typeface="Calibri"/>
              <a:cs typeface="Calibri"/>
              <a:sym typeface="Calibri"/>
            </a:endParaRPr>
          </a:p>
        </p:txBody>
      </p:sp>
      <p:grpSp>
        <p:nvGrpSpPr>
          <p:cNvPr id="785" name="Google Shape;785;p42"/>
          <p:cNvGrpSpPr/>
          <p:nvPr/>
        </p:nvGrpSpPr>
        <p:grpSpPr>
          <a:xfrm>
            <a:off x="5980309" y="3603132"/>
            <a:ext cx="4295383" cy="2383168"/>
            <a:chOff x="6047496" y="3603132"/>
            <a:chExt cx="4295383" cy="2383168"/>
          </a:xfrm>
        </p:grpSpPr>
        <p:sp>
          <p:nvSpPr>
            <p:cNvPr id="786" name="Google Shape;786;p42"/>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5" tIns="45700" rIns="91425" bIns="45700" anchor="t" anchorCtr="0">
              <a:noAutofit/>
            </a:bodyPr>
            <a:lstStyle/>
            <a:p>
              <a:pPr marL="285750" marR="0" lvl="0" indent="-14605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285750" marR="0" lvl="0" indent="-28575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Eclipse</a:t>
              </a: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Atom</a:t>
              </a: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Jupyter</a:t>
              </a:r>
              <a:endParaRPr sz="1800" b="0" i="0" u="none" strike="noStrike" cap="none"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2200"/>
                <a:buFont typeface="Arial"/>
                <a:buChar char="•"/>
              </a:pPr>
              <a:r>
                <a:rPr lang="en-US" sz="2200" b="0" i="0" u="none" strike="noStrike" cap="none" dirty="0">
                  <a:solidFill>
                    <a:srgbClr val="3F3F3F"/>
                  </a:solidFill>
                  <a:latin typeface="Open Sans"/>
                  <a:ea typeface="Open Sans"/>
                  <a:cs typeface="Open Sans"/>
                  <a:sym typeface="Open Sans"/>
                </a:rPr>
                <a:t>Microsoft Visual Studio</a:t>
              </a:r>
              <a:endParaRPr sz="1800" b="0" i="0" u="none" strike="noStrike" cap="none" dirty="0">
                <a:solidFill>
                  <a:schemeClr val="dk1"/>
                </a:solidFill>
                <a:latin typeface="Calibri"/>
                <a:ea typeface="Calibri"/>
                <a:cs typeface="Calibri"/>
                <a:sym typeface="Calibri"/>
              </a:endParaRPr>
            </a:p>
          </p:txBody>
        </p:sp>
        <p:sp>
          <p:nvSpPr>
            <p:cNvPr id="787" name="Google Shape;787;p42"/>
            <p:cNvSpPr/>
            <p:nvPr/>
          </p:nvSpPr>
          <p:spPr>
            <a:xfrm>
              <a:off x="6047496" y="3603132"/>
              <a:ext cx="2937753" cy="476726"/>
            </a:xfrm>
            <a:prstGeom prst="roundRect">
              <a:avLst>
                <a:gd name="adj" fmla="val 16667"/>
              </a:avLst>
            </a:prstGeom>
            <a:solidFill>
              <a:srgbClr val="2E75B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0" i="0" u="none" strike="noStrike" cap="none" dirty="0">
                  <a:solidFill>
                    <a:schemeClr val="lt1"/>
                  </a:solidFill>
                  <a:latin typeface="Open Sans"/>
                  <a:ea typeface="Open Sans"/>
                  <a:cs typeface="Open Sans"/>
                  <a:sym typeface="Open Sans"/>
                </a:rPr>
                <a:t>Example</a:t>
              </a:r>
              <a:endParaRPr sz="1800" b="0" i="0" u="none" strike="noStrike" cap="none" dirty="0">
                <a:solidFill>
                  <a:schemeClr val="dk1"/>
                </a:solidFill>
                <a:latin typeface="Calibri"/>
                <a:ea typeface="Calibri"/>
                <a:cs typeface="Calibri"/>
                <a:sym typeface="Calibri"/>
              </a:endParaRPr>
            </a:p>
          </p:txBody>
        </p:sp>
      </p:grpSp>
      <p:sp>
        <p:nvSpPr>
          <p:cNvPr id="788" name="Google Shape;788;p42"/>
          <p:cNvSpPr/>
          <p:nvPr/>
        </p:nvSpPr>
        <p:spPr>
          <a:xfrm>
            <a:off x="7543801" y="816705"/>
            <a:ext cx="116490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43"/>
          <p:cNvSpPr txBox="1">
            <a:spLocks noGrp="1"/>
          </p:cNvSpPr>
          <p:nvPr>
            <p:ph type="body" idx="1"/>
          </p:nvPr>
        </p:nvSpPr>
        <p:spPr>
          <a:xfrm>
            <a:off x="1332875" y="1967907"/>
            <a:ext cx="9036000" cy="1011600"/>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434343"/>
              </a:buClr>
              <a:buSzPts val="2200"/>
              <a:buNone/>
            </a:pPr>
            <a:r>
              <a:rPr lang="en-US" sz="2200" b="0" i="0" u="none" strike="noStrike" cap="none" dirty="0">
                <a:solidFill>
                  <a:srgbClr val="434343"/>
                </a:solidFill>
                <a:latin typeface="Open Sans"/>
                <a:ea typeface="Open Sans"/>
                <a:cs typeface="Open Sans"/>
                <a:sym typeface="Open Sans"/>
              </a:rPr>
              <a:t>Software is a set of instructions given to the computer to process and provide the desired output.</a:t>
            </a:r>
            <a:endParaRPr dirty="0"/>
          </a:p>
          <a:p>
            <a:pPr marL="0" lvl="0" indent="0" algn="l" rtl="0">
              <a:lnSpc>
                <a:spcPct val="114000"/>
              </a:lnSpc>
              <a:spcBef>
                <a:spcPts val="1000"/>
              </a:spcBef>
              <a:spcAft>
                <a:spcPts val="0"/>
              </a:spcAft>
              <a:buClr>
                <a:srgbClr val="3F3F3F"/>
              </a:buClr>
              <a:buSzPts val="2200"/>
              <a:buNone/>
            </a:pPr>
            <a:endParaRPr dirty="0"/>
          </a:p>
        </p:txBody>
      </p:sp>
      <p:sp>
        <p:nvSpPr>
          <p:cNvPr id="794" name="Google Shape;794;p43"/>
          <p:cNvSpPr txBox="1">
            <a:spLocks noGrp="1"/>
          </p:cNvSpPr>
          <p:nvPr>
            <p:ph type="body" idx="2"/>
          </p:nvPr>
        </p:nvSpPr>
        <p:spPr>
          <a:xfrm>
            <a:off x="1332356" y="3161955"/>
            <a:ext cx="9036000" cy="1011600"/>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200"/>
              <a:buFont typeface="Arial"/>
              <a:buNone/>
            </a:pPr>
            <a:r>
              <a:rPr lang="en-US" sz="2200" b="0" i="0" u="none" strike="noStrike" cap="none" dirty="0">
                <a:solidFill>
                  <a:srgbClr val="3F3F3F"/>
                </a:solidFill>
                <a:latin typeface="Open Sans"/>
                <a:ea typeface="Open Sans"/>
                <a:cs typeface="Open Sans"/>
                <a:sym typeface="Open Sans"/>
              </a:rPr>
              <a:t>Software can be categorized based on its purpose into system or application software.</a:t>
            </a:r>
            <a:endParaRPr sz="1400" b="0" i="0" u="none" strike="noStrike" cap="none" dirty="0">
              <a:solidFill>
                <a:srgbClr val="000000"/>
              </a:solidFill>
              <a:latin typeface="Arial"/>
              <a:ea typeface="Arial"/>
              <a:cs typeface="Arial"/>
              <a:sym typeface="Arial"/>
            </a:endParaRPr>
          </a:p>
        </p:txBody>
      </p:sp>
      <p:sp>
        <p:nvSpPr>
          <p:cNvPr id="795" name="Google Shape;795;p43"/>
          <p:cNvSpPr txBox="1">
            <a:spLocks noGrp="1"/>
          </p:cNvSpPr>
          <p:nvPr>
            <p:ph type="body" idx="3"/>
          </p:nvPr>
        </p:nvSpPr>
        <p:spPr>
          <a:xfrm>
            <a:off x="1331837" y="4355317"/>
            <a:ext cx="9036000" cy="1011600"/>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200"/>
              <a:buFont typeface="Arial"/>
              <a:buNone/>
            </a:pPr>
            <a:r>
              <a:rPr lang="en-US" sz="2200" b="0" i="0" u="none" strike="noStrike" cap="none" dirty="0">
                <a:solidFill>
                  <a:srgbClr val="3F3F3F"/>
                </a:solidFill>
                <a:latin typeface="Open Sans"/>
                <a:ea typeface="Open Sans"/>
                <a:cs typeface="Open Sans"/>
                <a:sym typeface="Open Sans"/>
              </a:rPr>
              <a:t>Procedural, object-oriented, and functional programming are the three types of programming models.</a:t>
            </a:r>
            <a:endParaRPr dirty="0"/>
          </a:p>
        </p:txBody>
      </p:sp>
      <p:sp>
        <p:nvSpPr>
          <p:cNvPr id="796" name="Google Shape;796;p43"/>
          <p:cNvSpPr txBox="1">
            <a:spLocks noGrp="1"/>
          </p:cNvSpPr>
          <p:nvPr>
            <p:ph type="body" idx="4"/>
          </p:nvPr>
        </p:nvSpPr>
        <p:spPr>
          <a:xfrm>
            <a:off x="1332873" y="5599137"/>
            <a:ext cx="9034445" cy="1010072"/>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200"/>
              <a:buFont typeface="Arial"/>
              <a:buNone/>
            </a:pPr>
            <a:r>
              <a:rPr lang="en-US" sz="2200" b="0" i="0" u="none" strike="noStrike" cap="none" dirty="0">
                <a:solidFill>
                  <a:srgbClr val="3F3F3F"/>
                </a:solidFill>
                <a:latin typeface="Open Sans"/>
                <a:ea typeface="Open Sans"/>
                <a:cs typeface="Open Sans"/>
                <a:sym typeface="Open Sans"/>
              </a:rPr>
              <a:t>A program must be well-defined and structured to enhance, scale, and extend its capabilities for future requirements.</a:t>
            </a:r>
            <a:endParaRPr dirty="0"/>
          </a:p>
        </p:txBody>
      </p:sp>
      <p:grpSp>
        <p:nvGrpSpPr>
          <p:cNvPr id="797" name="Google Shape;797;p43"/>
          <p:cNvGrpSpPr/>
          <p:nvPr/>
        </p:nvGrpSpPr>
        <p:grpSpPr>
          <a:xfrm>
            <a:off x="834119" y="2105042"/>
            <a:ext cx="351219" cy="282105"/>
            <a:chOff x="856801" y="3908282"/>
            <a:chExt cx="351219" cy="282105"/>
          </a:xfrm>
        </p:grpSpPr>
        <p:sp>
          <p:nvSpPr>
            <p:cNvPr id="798" name="Google Shape;798;p43"/>
            <p:cNvSpPr/>
            <p:nvPr/>
          </p:nvSpPr>
          <p:spPr>
            <a:xfrm rot="5400000">
              <a:off x="1042537" y="3991623"/>
              <a:ext cx="218861" cy="112106"/>
            </a:xfrm>
            <a:custGeom>
              <a:avLst/>
              <a:gdLst/>
              <a:ahLst/>
              <a:cxnLst/>
              <a:rect l="l" t="t" r="r" b="b"/>
              <a:pathLst>
                <a:path w="632713" h="490707" extrusionOk="0">
                  <a:moveTo>
                    <a:pt x="0" y="490707"/>
                  </a:moveTo>
                  <a:lnTo>
                    <a:pt x="325023" y="0"/>
                  </a:lnTo>
                  <a:lnTo>
                    <a:pt x="632713" y="473374"/>
                  </a:lnTo>
                  <a:lnTo>
                    <a:pt x="0" y="490707"/>
                  </a:lnTo>
                  <a:close/>
                </a:path>
              </a:pathLst>
            </a:cu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nvGrpSpPr>
            <p:cNvPr id="799" name="Google Shape;799;p43"/>
            <p:cNvGrpSpPr/>
            <p:nvPr/>
          </p:nvGrpSpPr>
          <p:grpSpPr>
            <a:xfrm>
              <a:off x="856801" y="3908282"/>
              <a:ext cx="282105" cy="282105"/>
              <a:chOff x="9984259" y="2409568"/>
              <a:chExt cx="815546" cy="815546"/>
            </a:xfrm>
          </p:grpSpPr>
          <p:sp>
            <p:nvSpPr>
              <p:cNvPr id="800" name="Google Shape;800;p43"/>
              <p:cNvSpPr/>
              <p:nvPr/>
            </p:nvSpPr>
            <p:spPr>
              <a:xfrm>
                <a:off x="9984259" y="2409568"/>
                <a:ext cx="815546" cy="815546"/>
              </a:xfrm>
              <a:prstGeom prst="ellipse">
                <a:avLst/>
              </a:prstGeom>
              <a:solidFill>
                <a:schemeClr val="lt1"/>
              </a:solidFill>
              <a:ln w="12700" cap="flat" cmpd="sng">
                <a:solidFill>
                  <a:srgbClr val="0078EE"/>
                </a:solidFill>
                <a:prstDash val="solid"/>
                <a:miter lim="800000"/>
                <a:headEnd type="none" w="sm" len="sm"/>
                <a:tailEnd type="none" w="sm" len="sm"/>
              </a:ln>
              <a:effectLst>
                <a:outerShdw blurRad="38100" sx="105000" sy="105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sp>
            <p:nvSpPr>
              <p:cNvPr id="801" name="Google Shape;801;p43"/>
              <p:cNvSpPr/>
              <p:nvPr/>
            </p:nvSpPr>
            <p:spPr>
              <a:xfrm>
                <a:off x="10082990" y="2508299"/>
                <a:ext cx="618919" cy="618919"/>
              </a:xfrm>
              <a:prstGeom prst="ellipse">
                <a:avLst/>
              </a:pr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grpSp>
      <p:grpSp>
        <p:nvGrpSpPr>
          <p:cNvPr id="802" name="Google Shape;802;p43"/>
          <p:cNvGrpSpPr/>
          <p:nvPr/>
        </p:nvGrpSpPr>
        <p:grpSpPr>
          <a:xfrm>
            <a:off x="834119" y="5728686"/>
            <a:ext cx="351219" cy="282105"/>
            <a:chOff x="856801" y="3908282"/>
            <a:chExt cx="351219" cy="282105"/>
          </a:xfrm>
        </p:grpSpPr>
        <p:sp>
          <p:nvSpPr>
            <p:cNvPr id="803" name="Google Shape;803;p43"/>
            <p:cNvSpPr/>
            <p:nvPr/>
          </p:nvSpPr>
          <p:spPr>
            <a:xfrm rot="5400000">
              <a:off x="1042537" y="3991623"/>
              <a:ext cx="218861" cy="112106"/>
            </a:xfrm>
            <a:custGeom>
              <a:avLst/>
              <a:gdLst/>
              <a:ahLst/>
              <a:cxnLst/>
              <a:rect l="l" t="t" r="r" b="b"/>
              <a:pathLst>
                <a:path w="632713" h="490707" extrusionOk="0">
                  <a:moveTo>
                    <a:pt x="0" y="490707"/>
                  </a:moveTo>
                  <a:lnTo>
                    <a:pt x="325023" y="0"/>
                  </a:lnTo>
                  <a:lnTo>
                    <a:pt x="632713" y="473374"/>
                  </a:lnTo>
                  <a:lnTo>
                    <a:pt x="0" y="490707"/>
                  </a:lnTo>
                  <a:close/>
                </a:path>
              </a:pathLst>
            </a:cu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nvGrpSpPr>
            <p:cNvPr id="804" name="Google Shape;804;p43"/>
            <p:cNvGrpSpPr/>
            <p:nvPr/>
          </p:nvGrpSpPr>
          <p:grpSpPr>
            <a:xfrm>
              <a:off x="856801" y="3908282"/>
              <a:ext cx="282105" cy="282105"/>
              <a:chOff x="9984259" y="2409568"/>
              <a:chExt cx="815546" cy="815546"/>
            </a:xfrm>
          </p:grpSpPr>
          <p:sp>
            <p:nvSpPr>
              <p:cNvPr id="805" name="Google Shape;805;p43"/>
              <p:cNvSpPr/>
              <p:nvPr/>
            </p:nvSpPr>
            <p:spPr>
              <a:xfrm>
                <a:off x="9984259" y="2409568"/>
                <a:ext cx="815546" cy="815546"/>
              </a:xfrm>
              <a:prstGeom prst="ellipse">
                <a:avLst/>
              </a:prstGeom>
              <a:solidFill>
                <a:schemeClr val="lt1"/>
              </a:solidFill>
              <a:ln w="12700" cap="flat" cmpd="sng">
                <a:solidFill>
                  <a:srgbClr val="0078EE"/>
                </a:solidFill>
                <a:prstDash val="solid"/>
                <a:miter lim="800000"/>
                <a:headEnd type="none" w="sm" len="sm"/>
                <a:tailEnd type="none" w="sm" len="sm"/>
              </a:ln>
              <a:effectLst>
                <a:outerShdw blurRad="38100" sx="105000" sy="105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sp>
            <p:nvSpPr>
              <p:cNvPr id="806" name="Google Shape;806;p43"/>
              <p:cNvSpPr/>
              <p:nvPr/>
            </p:nvSpPr>
            <p:spPr>
              <a:xfrm>
                <a:off x="10082990" y="2508299"/>
                <a:ext cx="618919" cy="618919"/>
              </a:xfrm>
              <a:prstGeom prst="ellipse">
                <a:avLst/>
              </a:pr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grpSp>
      <p:grpSp>
        <p:nvGrpSpPr>
          <p:cNvPr id="807" name="Google Shape;807;p43"/>
          <p:cNvGrpSpPr/>
          <p:nvPr/>
        </p:nvGrpSpPr>
        <p:grpSpPr>
          <a:xfrm>
            <a:off x="834119" y="4482704"/>
            <a:ext cx="351219" cy="282105"/>
            <a:chOff x="856801" y="3908282"/>
            <a:chExt cx="351219" cy="282105"/>
          </a:xfrm>
        </p:grpSpPr>
        <p:sp>
          <p:nvSpPr>
            <p:cNvPr id="808" name="Google Shape;808;p43"/>
            <p:cNvSpPr/>
            <p:nvPr/>
          </p:nvSpPr>
          <p:spPr>
            <a:xfrm rot="5400000">
              <a:off x="1042537" y="3991623"/>
              <a:ext cx="218861" cy="112106"/>
            </a:xfrm>
            <a:custGeom>
              <a:avLst/>
              <a:gdLst/>
              <a:ahLst/>
              <a:cxnLst/>
              <a:rect l="l" t="t" r="r" b="b"/>
              <a:pathLst>
                <a:path w="632713" h="490707" extrusionOk="0">
                  <a:moveTo>
                    <a:pt x="0" y="490707"/>
                  </a:moveTo>
                  <a:lnTo>
                    <a:pt x="325023" y="0"/>
                  </a:lnTo>
                  <a:lnTo>
                    <a:pt x="632713" y="473374"/>
                  </a:lnTo>
                  <a:lnTo>
                    <a:pt x="0" y="490707"/>
                  </a:lnTo>
                  <a:close/>
                </a:path>
              </a:pathLst>
            </a:cu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nvGrpSpPr>
            <p:cNvPr id="809" name="Google Shape;809;p43"/>
            <p:cNvGrpSpPr/>
            <p:nvPr/>
          </p:nvGrpSpPr>
          <p:grpSpPr>
            <a:xfrm>
              <a:off x="856801" y="3908282"/>
              <a:ext cx="282105" cy="282105"/>
              <a:chOff x="9984259" y="2409568"/>
              <a:chExt cx="815546" cy="815546"/>
            </a:xfrm>
          </p:grpSpPr>
          <p:sp>
            <p:nvSpPr>
              <p:cNvPr id="810" name="Google Shape;810;p43"/>
              <p:cNvSpPr/>
              <p:nvPr/>
            </p:nvSpPr>
            <p:spPr>
              <a:xfrm>
                <a:off x="9984259" y="2409568"/>
                <a:ext cx="815546" cy="815546"/>
              </a:xfrm>
              <a:prstGeom prst="ellipse">
                <a:avLst/>
              </a:prstGeom>
              <a:solidFill>
                <a:schemeClr val="lt1"/>
              </a:solidFill>
              <a:ln w="12700" cap="flat" cmpd="sng">
                <a:solidFill>
                  <a:srgbClr val="0078EE"/>
                </a:solidFill>
                <a:prstDash val="solid"/>
                <a:miter lim="800000"/>
                <a:headEnd type="none" w="sm" len="sm"/>
                <a:tailEnd type="none" w="sm" len="sm"/>
              </a:ln>
              <a:effectLst>
                <a:outerShdw blurRad="38100" sx="105000" sy="105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sp>
            <p:nvSpPr>
              <p:cNvPr id="811" name="Google Shape;811;p43"/>
              <p:cNvSpPr/>
              <p:nvPr/>
            </p:nvSpPr>
            <p:spPr>
              <a:xfrm>
                <a:off x="10082990" y="2508299"/>
                <a:ext cx="618919" cy="618919"/>
              </a:xfrm>
              <a:prstGeom prst="ellipse">
                <a:avLst/>
              </a:pr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grpSp>
      <p:grpSp>
        <p:nvGrpSpPr>
          <p:cNvPr id="812" name="Google Shape;812;p43"/>
          <p:cNvGrpSpPr/>
          <p:nvPr/>
        </p:nvGrpSpPr>
        <p:grpSpPr>
          <a:xfrm>
            <a:off x="834119" y="3287523"/>
            <a:ext cx="351219" cy="282105"/>
            <a:chOff x="856801" y="3908282"/>
            <a:chExt cx="351219" cy="282105"/>
          </a:xfrm>
        </p:grpSpPr>
        <p:sp>
          <p:nvSpPr>
            <p:cNvPr id="813" name="Google Shape;813;p43"/>
            <p:cNvSpPr/>
            <p:nvPr/>
          </p:nvSpPr>
          <p:spPr>
            <a:xfrm rot="5400000">
              <a:off x="1042537" y="3991623"/>
              <a:ext cx="218861" cy="112106"/>
            </a:xfrm>
            <a:custGeom>
              <a:avLst/>
              <a:gdLst/>
              <a:ahLst/>
              <a:cxnLst/>
              <a:rect l="l" t="t" r="r" b="b"/>
              <a:pathLst>
                <a:path w="632713" h="490707" extrusionOk="0">
                  <a:moveTo>
                    <a:pt x="0" y="490707"/>
                  </a:moveTo>
                  <a:lnTo>
                    <a:pt x="325023" y="0"/>
                  </a:lnTo>
                  <a:lnTo>
                    <a:pt x="632713" y="473374"/>
                  </a:lnTo>
                  <a:lnTo>
                    <a:pt x="0" y="490707"/>
                  </a:lnTo>
                  <a:close/>
                </a:path>
              </a:pathLst>
            </a:cu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nvGrpSpPr>
            <p:cNvPr id="814" name="Google Shape;814;p43"/>
            <p:cNvGrpSpPr/>
            <p:nvPr/>
          </p:nvGrpSpPr>
          <p:grpSpPr>
            <a:xfrm>
              <a:off x="856801" y="3908282"/>
              <a:ext cx="282105" cy="282105"/>
              <a:chOff x="9984259" y="2409568"/>
              <a:chExt cx="815546" cy="815546"/>
            </a:xfrm>
          </p:grpSpPr>
          <p:sp>
            <p:nvSpPr>
              <p:cNvPr id="815" name="Google Shape;815;p43"/>
              <p:cNvSpPr/>
              <p:nvPr/>
            </p:nvSpPr>
            <p:spPr>
              <a:xfrm>
                <a:off x="9984259" y="2409568"/>
                <a:ext cx="815546" cy="815546"/>
              </a:xfrm>
              <a:prstGeom prst="ellipse">
                <a:avLst/>
              </a:prstGeom>
              <a:solidFill>
                <a:schemeClr val="lt1"/>
              </a:solidFill>
              <a:ln w="12700" cap="flat" cmpd="sng">
                <a:solidFill>
                  <a:srgbClr val="0078EE"/>
                </a:solidFill>
                <a:prstDash val="solid"/>
                <a:miter lim="800000"/>
                <a:headEnd type="none" w="sm" len="sm"/>
                <a:tailEnd type="none" w="sm" len="sm"/>
              </a:ln>
              <a:effectLst>
                <a:outerShdw blurRad="38100" sx="105000" sy="105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sp>
            <p:nvSpPr>
              <p:cNvPr id="816" name="Google Shape;816;p43"/>
              <p:cNvSpPr/>
              <p:nvPr/>
            </p:nvSpPr>
            <p:spPr>
              <a:xfrm>
                <a:off x="10082990" y="2508299"/>
                <a:ext cx="618919" cy="618919"/>
              </a:xfrm>
              <a:prstGeom prst="ellipse">
                <a:avLst/>
              </a:prstGeom>
              <a:solidFill>
                <a:srgbClr val="0078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baseline="-25000" dirty="0">
                  <a:solidFill>
                    <a:schemeClr val="lt1"/>
                  </a:solidFill>
                  <a:latin typeface="Calibri"/>
                  <a:ea typeface="Calibri"/>
                  <a:cs typeface="Calibri"/>
                  <a:sym typeface="Calibri"/>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5"/>
          <p:cNvSpPr txBox="1">
            <a:spLocks noGrp="1"/>
          </p:cNvSpPr>
          <p:nvPr>
            <p:ph type="body" idx="1"/>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Command language</a:t>
            </a:r>
            <a:endParaRPr dirty="0"/>
          </a:p>
        </p:txBody>
      </p:sp>
      <p:sp>
        <p:nvSpPr>
          <p:cNvPr id="826" name="Google Shape;826;p45"/>
          <p:cNvSpPr txBox="1">
            <a:spLocks noGrp="1"/>
          </p:cNvSpPr>
          <p:nvPr>
            <p:ph type="body" idx="2"/>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High-level language</a:t>
            </a:r>
            <a:endParaRPr dirty="0"/>
          </a:p>
        </p:txBody>
      </p:sp>
      <p:sp>
        <p:nvSpPr>
          <p:cNvPr id="827" name="Google Shape;827;p45"/>
          <p:cNvSpPr txBox="1">
            <a:spLocks noGrp="1"/>
          </p:cNvSpPr>
          <p:nvPr>
            <p:ph type="body" idx="3"/>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Assembly language</a:t>
            </a:r>
            <a:endParaRPr dirty="0"/>
          </a:p>
        </p:txBody>
      </p:sp>
      <p:sp>
        <p:nvSpPr>
          <p:cNvPr id="828" name="Google Shape;828;p45"/>
          <p:cNvSpPr txBox="1">
            <a:spLocks noGrp="1"/>
          </p:cNvSpPr>
          <p:nvPr>
            <p:ph type="body" idx="4"/>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Machine language</a:t>
            </a:r>
            <a:endParaRPr dirty="0"/>
          </a:p>
        </p:txBody>
      </p:sp>
      <p:sp>
        <p:nvSpPr>
          <p:cNvPr id="829" name="Google Shape;829;p45"/>
          <p:cNvSpPr txBox="1">
            <a:spLocks noGrp="1"/>
          </p:cNvSpPr>
          <p:nvPr>
            <p:ph type="body" idx="5"/>
          </p:nvPr>
        </p:nvSpPr>
        <p:spPr>
          <a:xfrm>
            <a:off x="2967015" y="578759"/>
            <a:ext cx="12401573" cy="1447009"/>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3F3F3F"/>
              </a:buClr>
              <a:buSzPts val="2200"/>
              <a:buNone/>
            </a:pPr>
            <a:r>
              <a:rPr lang="en-US" dirty="0"/>
              <a:t>The language understood by a computer without translation is called ____________</a:t>
            </a:r>
            <a:endParaRPr dirty="0"/>
          </a:p>
        </p:txBody>
      </p:sp>
      <p:sp>
        <p:nvSpPr>
          <p:cNvPr id="830" name="Google Shape;830;p45"/>
          <p:cNvSpPr txBox="1">
            <a:spLocks noGrp="1"/>
          </p:cNvSpPr>
          <p:nvPr>
            <p:ph type="body" idx="6"/>
          </p:nvPr>
        </p:nvSpPr>
        <p:spPr>
          <a:xfrm>
            <a:off x="1562390" y="1193800"/>
            <a:ext cx="1135063" cy="830263"/>
          </a:xfrm>
          <a:prstGeom prst="rect">
            <a:avLst/>
          </a:prstGeom>
          <a:noFill/>
          <a:ln>
            <a:noFill/>
          </a:ln>
        </p:spPr>
        <p:txBody>
          <a:bodyPr spcFirstLastPara="1" wrap="square" lIns="91425" tIns="45700" rIns="91425" bIns="45700" anchor="ctr" anchorCtr="0">
            <a:normAutofit/>
          </a:bodyPr>
          <a:lstStyle/>
          <a:p>
            <a:pPr marL="0" lvl="0" indent="0" algn="ctr" rtl="0">
              <a:lnSpc>
                <a:spcPct val="114000"/>
              </a:lnSpc>
              <a:spcBef>
                <a:spcPts val="0"/>
              </a:spcBef>
              <a:spcAft>
                <a:spcPts val="0"/>
              </a:spcAft>
              <a:buClr>
                <a:schemeClr val="lt1"/>
              </a:buClr>
              <a:buSzPts val="2200"/>
              <a:buNone/>
            </a:pPr>
            <a:r>
              <a:rPr lang="en-US" dirty="0"/>
              <a:t>1</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txBox="1">
            <a:spLocks noGrp="1"/>
          </p:cNvSpPr>
          <p:nvPr>
            <p:ph type="body" idx="1"/>
          </p:nvPr>
        </p:nvSpPr>
        <p:spPr>
          <a:xfrm>
            <a:off x="3251201" y="7277661"/>
            <a:ext cx="8834438" cy="584200"/>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024F93"/>
              </a:buClr>
              <a:buSzPts val="2000"/>
              <a:buNone/>
            </a:pPr>
            <a:r>
              <a:rPr lang="en-US" dirty="0"/>
              <a:t>D</a:t>
            </a:r>
            <a:endParaRPr dirty="0"/>
          </a:p>
        </p:txBody>
      </p:sp>
      <p:sp>
        <p:nvSpPr>
          <p:cNvPr id="836" name="Google Shape;836;p46"/>
          <p:cNvSpPr txBox="1">
            <a:spLocks noGrp="1"/>
          </p:cNvSpPr>
          <p:nvPr>
            <p:ph type="body" idx="2"/>
          </p:nvPr>
        </p:nvSpPr>
        <p:spPr>
          <a:xfrm>
            <a:off x="669925" y="7935913"/>
            <a:ext cx="13095288" cy="1004887"/>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The computer understands machine language without translation.</a:t>
            </a:r>
            <a:endParaRPr dirty="0"/>
          </a:p>
        </p:txBody>
      </p:sp>
      <p:sp>
        <p:nvSpPr>
          <p:cNvPr id="837" name="Google Shape;837;p46"/>
          <p:cNvSpPr txBox="1">
            <a:spLocks noGrp="1"/>
          </p:cNvSpPr>
          <p:nvPr>
            <p:ph type="body" idx="3"/>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Machine language</a:t>
            </a:r>
            <a:endParaRPr dirty="0"/>
          </a:p>
        </p:txBody>
      </p:sp>
      <p:sp>
        <p:nvSpPr>
          <p:cNvPr id="838" name="Google Shape;838;p46"/>
          <p:cNvSpPr txBox="1">
            <a:spLocks noGrp="1"/>
          </p:cNvSpPr>
          <p:nvPr>
            <p:ph type="body" idx="4"/>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Assembly language</a:t>
            </a:r>
            <a:endParaRPr dirty="0"/>
          </a:p>
        </p:txBody>
      </p:sp>
      <p:sp>
        <p:nvSpPr>
          <p:cNvPr id="839" name="Google Shape;839;p46"/>
          <p:cNvSpPr txBox="1">
            <a:spLocks noGrp="1"/>
          </p:cNvSpPr>
          <p:nvPr>
            <p:ph type="body" idx="5"/>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High-level language</a:t>
            </a:r>
            <a:endParaRPr dirty="0"/>
          </a:p>
        </p:txBody>
      </p:sp>
      <p:sp>
        <p:nvSpPr>
          <p:cNvPr id="840" name="Google Shape;840;p46"/>
          <p:cNvSpPr txBox="1">
            <a:spLocks noGrp="1"/>
          </p:cNvSpPr>
          <p:nvPr>
            <p:ph type="body" idx="6"/>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Command language</a:t>
            </a:r>
            <a:endParaRPr dirty="0"/>
          </a:p>
        </p:txBody>
      </p:sp>
      <p:sp>
        <p:nvSpPr>
          <p:cNvPr id="841" name="Google Shape;841;p46"/>
          <p:cNvSpPr txBox="1">
            <a:spLocks noGrp="1"/>
          </p:cNvSpPr>
          <p:nvPr>
            <p:ph type="body" idx="7"/>
          </p:nvPr>
        </p:nvSpPr>
        <p:spPr>
          <a:xfrm>
            <a:off x="2966241" y="590549"/>
            <a:ext cx="12408327" cy="1434832"/>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3F3F3F"/>
              </a:buClr>
              <a:buSzPts val="2200"/>
              <a:buNone/>
            </a:pPr>
            <a:r>
              <a:rPr lang="en-US" dirty="0"/>
              <a:t>The language understood by a computer without translation is called ____________</a:t>
            </a:r>
            <a:endParaRPr dirty="0"/>
          </a:p>
        </p:txBody>
      </p:sp>
      <p:sp>
        <p:nvSpPr>
          <p:cNvPr id="842" name="Google Shape;842;p46"/>
          <p:cNvSpPr txBox="1">
            <a:spLocks noGrp="1"/>
          </p:cNvSpPr>
          <p:nvPr>
            <p:ph type="body" idx="8"/>
          </p:nvPr>
        </p:nvSpPr>
        <p:spPr>
          <a:xfrm>
            <a:off x="1562388" y="1197091"/>
            <a:ext cx="1147421" cy="826971"/>
          </a:xfrm>
          <a:prstGeom prst="rect">
            <a:avLst/>
          </a:prstGeom>
          <a:noFill/>
          <a:ln>
            <a:noFill/>
          </a:ln>
        </p:spPr>
        <p:txBody>
          <a:bodyPr spcFirstLastPara="1" wrap="square" lIns="91425" tIns="45700" rIns="91425" bIns="45700" anchor="ctr" anchorCtr="0">
            <a:normAutofit/>
          </a:bodyPr>
          <a:lstStyle/>
          <a:p>
            <a:pPr marL="0" lvl="0" indent="0" algn="ctr" rtl="0">
              <a:lnSpc>
                <a:spcPct val="114000"/>
              </a:lnSpc>
              <a:spcBef>
                <a:spcPts val="0"/>
              </a:spcBef>
              <a:spcAft>
                <a:spcPts val="0"/>
              </a:spcAft>
              <a:buClr>
                <a:schemeClr val="lt1"/>
              </a:buClr>
              <a:buSzPts val="2200"/>
              <a:buNone/>
            </a:pPr>
            <a:r>
              <a:rPr lang="en-US" dirty="0"/>
              <a:t>1</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7"/>
          <p:cNvSpPr txBox="1">
            <a:spLocks noGrp="1"/>
          </p:cNvSpPr>
          <p:nvPr>
            <p:ph type="body" idx="1"/>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System software</a:t>
            </a:r>
            <a:endParaRPr dirty="0"/>
          </a:p>
        </p:txBody>
      </p:sp>
      <p:sp>
        <p:nvSpPr>
          <p:cNvPr id="848" name="Google Shape;848;p47"/>
          <p:cNvSpPr txBox="1">
            <a:spLocks noGrp="1"/>
          </p:cNvSpPr>
          <p:nvPr>
            <p:ph type="body" idx="2"/>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Application software</a:t>
            </a:r>
            <a:endParaRPr dirty="0"/>
          </a:p>
        </p:txBody>
      </p:sp>
      <p:sp>
        <p:nvSpPr>
          <p:cNvPr id="849" name="Google Shape;849;p47"/>
          <p:cNvSpPr txBox="1">
            <a:spLocks noGrp="1"/>
          </p:cNvSpPr>
          <p:nvPr>
            <p:ph type="body" idx="3"/>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Device driver</a:t>
            </a:r>
            <a:endParaRPr dirty="0"/>
          </a:p>
        </p:txBody>
      </p:sp>
      <p:sp>
        <p:nvSpPr>
          <p:cNvPr id="850" name="Google Shape;850;p47"/>
          <p:cNvSpPr txBox="1">
            <a:spLocks noGrp="1"/>
          </p:cNvSpPr>
          <p:nvPr>
            <p:ph type="body" idx="4"/>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Customized software</a:t>
            </a:r>
            <a:endParaRPr dirty="0"/>
          </a:p>
        </p:txBody>
      </p:sp>
      <p:sp>
        <p:nvSpPr>
          <p:cNvPr id="851" name="Google Shape;851;p47"/>
          <p:cNvSpPr txBox="1">
            <a:spLocks noGrp="1"/>
          </p:cNvSpPr>
          <p:nvPr>
            <p:ph type="body" idx="5"/>
          </p:nvPr>
        </p:nvSpPr>
        <p:spPr>
          <a:xfrm>
            <a:off x="2967015" y="578759"/>
            <a:ext cx="12401573" cy="1447009"/>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3F3F3F"/>
              </a:buClr>
              <a:buSzPts val="2200"/>
              <a:buNone/>
            </a:pPr>
            <a:r>
              <a:rPr lang="en-US" dirty="0"/>
              <a:t>Which of the following software defines an operating system and utility program?</a:t>
            </a:r>
            <a:endParaRPr dirty="0"/>
          </a:p>
        </p:txBody>
      </p:sp>
      <p:sp>
        <p:nvSpPr>
          <p:cNvPr id="852" name="Google Shape;852;p47"/>
          <p:cNvSpPr txBox="1">
            <a:spLocks noGrp="1"/>
          </p:cNvSpPr>
          <p:nvPr>
            <p:ph type="body" idx="6"/>
          </p:nvPr>
        </p:nvSpPr>
        <p:spPr>
          <a:xfrm>
            <a:off x="1562390" y="1193800"/>
            <a:ext cx="1135063" cy="830263"/>
          </a:xfrm>
          <a:prstGeom prst="rect">
            <a:avLst/>
          </a:prstGeom>
          <a:noFill/>
          <a:ln>
            <a:noFill/>
          </a:ln>
        </p:spPr>
        <p:txBody>
          <a:bodyPr spcFirstLastPara="1" wrap="square" lIns="91425" tIns="45700" rIns="91425" bIns="45700" anchor="ctr" anchorCtr="0">
            <a:normAutofit/>
          </a:bodyPr>
          <a:lstStyle/>
          <a:p>
            <a:pPr marL="0" lvl="0" indent="0" algn="ctr" rtl="0">
              <a:lnSpc>
                <a:spcPct val="114000"/>
              </a:lnSpc>
              <a:spcBef>
                <a:spcPts val="0"/>
              </a:spcBef>
              <a:spcAft>
                <a:spcPts val="0"/>
              </a:spcAft>
              <a:buClr>
                <a:schemeClr val="lt1"/>
              </a:buClr>
              <a:buSzPts val="2200"/>
              <a:buNone/>
            </a:pPr>
            <a:r>
              <a:rPr lang="en-US" dirty="0"/>
              <a:t>2</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
          <p:cNvSpPr txBox="1">
            <a:spLocks noGrp="1"/>
          </p:cNvSpPr>
          <p:nvPr>
            <p:ph type="body" idx="1"/>
          </p:nvPr>
        </p:nvSpPr>
        <p:spPr>
          <a:xfrm>
            <a:off x="892186" y="2308732"/>
            <a:ext cx="10807533" cy="3958977"/>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rgbClr val="404040"/>
              </a:buClr>
              <a:buSzPts val="2200"/>
              <a:buNone/>
            </a:pPr>
            <a:r>
              <a:rPr lang="en-US" dirty="0">
                <a:solidFill>
                  <a:srgbClr val="404040"/>
                </a:solidFill>
              </a:rPr>
              <a:t>ABC is a supply-chain management company. The development team at ABC is creating software to manage their clients' product supply chains. This software can be either a web or a desktop application installed in all warehouses.</a:t>
            </a:r>
          </a:p>
          <a:p>
            <a:pPr marL="0" lvl="0" indent="0" algn="l" rtl="0">
              <a:lnSpc>
                <a:spcPct val="115000"/>
              </a:lnSpc>
              <a:spcBef>
                <a:spcPts val="1000"/>
              </a:spcBef>
              <a:spcAft>
                <a:spcPts val="0"/>
              </a:spcAft>
              <a:buClr>
                <a:srgbClr val="404040"/>
              </a:buClr>
              <a:buSzPts val="2200"/>
              <a:buNone/>
            </a:pPr>
            <a:r>
              <a:rPr lang="en-US" dirty="0">
                <a:solidFill>
                  <a:srgbClr val="404040"/>
                </a:solidFill>
              </a:rPr>
              <a:t>The company needs to decide which type of software will best meet its needs and how to use programming techniques to implement it.</a:t>
            </a:r>
          </a:p>
        </p:txBody>
      </p:sp>
      <p:sp>
        <p:nvSpPr>
          <p:cNvPr id="241" name="Google Shape;241;p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400"/>
              <a:buFont typeface="Arial"/>
              <a:buNone/>
            </a:pPr>
            <a:r>
              <a:rPr lang="en-US" sz="2800" b="1" i="0" u="none" strike="noStrike" cap="none" dirty="0">
                <a:solidFill>
                  <a:srgbClr val="262626"/>
                </a:solidFill>
                <a:latin typeface="Open Sans"/>
                <a:ea typeface="Open Sans"/>
                <a:cs typeface="Open Sans"/>
                <a:sym typeface="Open Sans"/>
              </a:rPr>
              <a:t>Business Scenario</a:t>
            </a:r>
            <a:endParaRPr dirty="0"/>
          </a:p>
        </p:txBody>
      </p:sp>
      <p:sp>
        <p:nvSpPr>
          <p:cNvPr id="242" name="Google Shape;242;p4"/>
          <p:cNvSpPr/>
          <p:nvPr/>
        </p:nvSpPr>
        <p:spPr>
          <a:xfrm>
            <a:off x="6146800" y="816324"/>
            <a:ext cx="39628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body" idx="1"/>
          </p:nvPr>
        </p:nvSpPr>
        <p:spPr>
          <a:xfrm>
            <a:off x="3251201" y="7277661"/>
            <a:ext cx="8834438" cy="584200"/>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024F93"/>
              </a:buClr>
              <a:buSzPts val="2000"/>
              <a:buNone/>
            </a:pPr>
            <a:r>
              <a:rPr lang="en-US" dirty="0"/>
              <a:t> A</a:t>
            </a:r>
            <a:endParaRPr dirty="0"/>
          </a:p>
        </p:txBody>
      </p:sp>
      <p:sp>
        <p:nvSpPr>
          <p:cNvPr id="858" name="Google Shape;858;p48"/>
          <p:cNvSpPr txBox="1">
            <a:spLocks noGrp="1"/>
          </p:cNvSpPr>
          <p:nvPr>
            <p:ph type="body" idx="2"/>
          </p:nvPr>
        </p:nvSpPr>
        <p:spPr>
          <a:xfrm>
            <a:off x="669925" y="7935913"/>
            <a:ext cx="13095288" cy="1004887"/>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Operating systems and utility programs are examples of system software.</a:t>
            </a:r>
            <a:endParaRPr dirty="0"/>
          </a:p>
        </p:txBody>
      </p:sp>
      <p:sp>
        <p:nvSpPr>
          <p:cNvPr id="859" name="Google Shape;859;p48"/>
          <p:cNvSpPr txBox="1">
            <a:spLocks noGrp="1"/>
          </p:cNvSpPr>
          <p:nvPr>
            <p:ph type="body" idx="3"/>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Customized software</a:t>
            </a:r>
            <a:endParaRPr dirty="0"/>
          </a:p>
        </p:txBody>
      </p:sp>
      <p:sp>
        <p:nvSpPr>
          <p:cNvPr id="860" name="Google Shape;860;p48"/>
          <p:cNvSpPr txBox="1">
            <a:spLocks noGrp="1"/>
          </p:cNvSpPr>
          <p:nvPr>
            <p:ph type="body" idx="4"/>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Device driver</a:t>
            </a:r>
            <a:endParaRPr dirty="0"/>
          </a:p>
        </p:txBody>
      </p:sp>
      <p:sp>
        <p:nvSpPr>
          <p:cNvPr id="861" name="Google Shape;861;p48"/>
          <p:cNvSpPr txBox="1">
            <a:spLocks noGrp="1"/>
          </p:cNvSpPr>
          <p:nvPr>
            <p:ph type="body" idx="5"/>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Application software</a:t>
            </a:r>
            <a:endParaRPr dirty="0"/>
          </a:p>
        </p:txBody>
      </p:sp>
      <p:sp>
        <p:nvSpPr>
          <p:cNvPr id="862" name="Google Shape;862;p48"/>
          <p:cNvSpPr txBox="1">
            <a:spLocks noGrp="1"/>
          </p:cNvSpPr>
          <p:nvPr>
            <p:ph type="body" idx="6"/>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System software</a:t>
            </a:r>
            <a:endParaRPr dirty="0"/>
          </a:p>
        </p:txBody>
      </p:sp>
      <p:sp>
        <p:nvSpPr>
          <p:cNvPr id="863" name="Google Shape;863;p48"/>
          <p:cNvSpPr txBox="1">
            <a:spLocks noGrp="1"/>
          </p:cNvSpPr>
          <p:nvPr>
            <p:ph type="body" idx="7"/>
          </p:nvPr>
        </p:nvSpPr>
        <p:spPr>
          <a:xfrm>
            <a:off x="2966241" y="590549"/>
            <a:ext cx="12408327" cy="1434832"/>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3F3F3F"/>
              </a:buClr>
              <a:buSzPts val="2200"/>
              <a:buNone/>
            </a:pPr>
            <a:r>
              <a:rPr lang="en-US" dirty="0"/>
              <a:t>Which of the following software defines an operating system and utility program?</a:t>
            </a:r>
            <a:endParaRPr dirty="0"/>
          </a:p>
        </p:txBody>
      </p:sp>
      <p:sp>
        <p:nvSpPr>
          <p:cNvPr id="864" name="Google Shape;864;p48"/>
          <p:cNvSpPr txBox="1">
            <a:spLocks noGrp="1"/>
          </p:cNvSpPr>
          <p:nvPr>
            <p:ph type="body" idx="8"/>
          </p:nvPr>
        </p:nvSpPr>
        <p:spPr>
          <a:xfrm>
            <a:off x="1562388" y="1197091"/>
            <a:ext cx="1147421" cy="826971"/>
          </a:xfrm>
          <a:prstGeom prst="rect">
            <a:avLst/>
          </a:prstGeom>
          <a:noFill/>
          <a:ln>
            <a:noFill/>
          </a:ln>
        </p:spPr>
        <p:txBody>
          <a:bodyPr spcFirstLastPara="1" wrap="square" lIns="91425" tIns="45700" rIns="91425" bIns="45700" anchor="ctr" anchorCtr="0">
            <a:normAutofit/>
          </a:bodyPr>
          <a:lstStyle/>
          <a:p>
            <a:pPr marL="0" lvl="0" indent="0" algn="ctr" rtl="0">
              <a:lnSpc>
                <a:spcPct val="114000"/>
              </a:lnSpc>
              <a:spcBef>
                <a:spcPts val="0"/>
              </a:spcBef>
              <a:spcAft>
                <a:spcPts val="0"/>
              </a:spcAft>
              <a:buClr>
                <a:schemeClr val="lt1"/>
              </a:buClr>
              <a:buSzPts val="2200"/>
              <a:buNone/>
            </a:pPr>
            <a:r>
              <a:rPr lang="en-US" dirty="0"/>
              <a:t>2</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9"/>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a:solidFill>
                  <a:schemeClr val="tx1">
                    <a:lumMod val="75000"/>
                    <a:lumOff val="25000"/>
                  </a:schemeClr>
                </a:solidFill>
                <a:latin typeface="Open Sans" panose="020B0606030504020204" pitchFamily="34" charset="0"/>
              </a:rPr>
              <a:t>Thank You!</a:t>
            </a:r>
          </a:p>
        </p:txBody>
      </p:sp>
    </p:spTree>
    <p:extLst>
      <p:ext uri="{BB962C8B-B14F-4D97-AF65-F5344CB8AC3E}">
        <p14:creationId xmlns:p14="http://schemas.microsoft.com/office/powerpoint/2010/main" val="2297532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Clr>
                <a:srgbClr val="404040"/>
              </a:buClr>
              <a:buSzPts val="2800"/>
              <a:buNone/>
            </a:pPr>
            <a:r>
              <a:rPr lang="en-US" dirty="0"/>
              <a:t>Introduction to Software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8"/>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What Is Software?</a:t>
            </a:r>
            <a:endParaRPr sz="2800" b="1" i="0" u="none" strike="noStrike" cap="none" dirty="0">
              <a:solidFill>
                <a:srgbClr val="3F3F3F"/>
              </a:solidFill>
              <a:latin typeface="Open Sans"/>
              <a:ea typeface="Open Sans"/>
              <a:cs typeface="Open Sans"/>
              <a:sym typeface="Open Sans"/>
            </a:endParaRPr>
          </a:p>
        </p:txBody>
      </p:sp>
      <p:sp>
        <p:nvSpPr>
          <p:cNvPr id="265" name="Google Shape;265;p8"/>
          <p:cNvSpPr/>
          <p:nvPr/>
        </p:nvSpPr>
        <p:spPr>
          <a:xfrm>
            <a:off x="6591300" y="2228850"/>
            <a:ext cx="8229600" cy="4286250"/>
          </a:xfrm>
          <a:prstGeom prst="roundRect">
            <a:avLst>
              <a:gd name="adj" fmla="val 3352"/>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dirty="0">
                <a:solidFill>
                  <a:srgbClr val="404040"/>
                </a:solidFill>
                <a:latin typeface="Open Sans"/>
                <a:ea typeface="Open Sans"/>
                <a:cs typeface="Open Sans"/>
                <a:sym typeface="Open Sans"/>
              </a:rPr>
              <a:t>Software is a set of instructions written for the computer to understand, interpret, and execute.</a:t>
            </a:r>
            <a:endParaRPr sz="1800" b="0" i="0" u="none" strike="noStrike" cap="none" dirty="0">
              <a:solidFill>
                <a:schemeClr val="dk1"/>
              </a:solidFill>
              <a:latin typeface="Calibri"/>
              <a:ea typeface="Calibri"/>
              <a:cs typeface="Calibri"/>
              <a:sym typeface="Calibri"/>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dirty="0">
                <a:solidFill>
                  <a:srgbClr val="404040"/>
                </a:solidFill>
                <a:latin typeface="Open Sans"/>
                <a:ea typeface="Open Sans"/>
                <a:cs typeface="Open Sans"/>
                <a:sym typeface="Open Sans"/>
              </a:rPr>
              <a:t>Software programs are structured, organized, and formally written in a computer language. Hardware runs software programs.</a:t>
            </a:r>
            <a:endParaRPr sz="1800" b="0" i="0" u="none" strike="noStrike" cap="none" dirty="0">
              <a:solidFill>
                <a:schemeClr val="dk1"/>
              </a:solidFill>
              <a:latin typeface="Calibri"/>
              <a:ea typeface="Calibri"/>
              <a:cs typeface="Calibri"/>
              <a:sym typeface="Calibri"/>
            </a:endParaRPr>
          </a:p>
          <a:p>
            <a:pPr marL="342900" marR="0" lvl="0" indent="-342900" algn="l" rtl="0">
              <a:lnSpc>
                <a:spcPct val="115000"/>
              </a:lnSpc>
              <a:spcBef>
                <a:spcPts val="1000"/>
              </a:spcBef>
              <a:spcAft>
                <a:spcPts val="0"/>
              </a:spcAft>
              <a:buClr>
                <a:srgbClr val="000000"/>
              </a:buClr>
              <a:buSzPts val="2200"/>
              <a:buFont typeface="Arial"/>
              <a:buChar char="•"/>
            </a:pPr>
            <a:r>
              <a:rPr lang="en-US" sz="2200" b="0" i="0" u="none" strike="noStrike" cap="none" dirty="0">
                <a:solidFill>
                  <a:srgbClr val="404040"/>
                </a:solidFill>
                <a:latin typeface="Open Sans"/>
                <a:ea typeface="Open Sans"/>
                <a:cs typeface="Open Sans"/>
                <a:sym typeface="Open Sans"/>
              </a:rPr>
              <a:t>Without software support, hardware cannot increase its capabilities. The network and computer systems cannot function without software programs.</a:t>
            </a:r>
            <a:endParaRPr sz="1800" b="0" i="0" u="none" strike="noStrike" cap="none" dirty="0">
              <a:solidFill>
                <a:schemeClr val="dk1"/>
              </a:solidFill>
              <a:latin typeface="Calibri"/>
              <a:ea typeface="Calibri"/>
              <a:cs typeface="Calibri"/>
              <a:sym typeface="Calibri"/>
            </a:endParaRPr>
          </a:p>
        </p:txBody>
      </p:sp>
      <p:grpSp>
        <p:nvGrpSpPr>
          <p:cNvPr id="266" name="Google Shape;266;p8"/>
          <p:cNvGrpSpPr/>
          <p:nvPr/>
        </p:nvGrpSpPr>
        <p:grpSpPr>
          <a:xfrm>
            <a:off x="1170819" y="2819083"/>
            <a:ext cx="4617336" cy="3505833"/>
            <a:chOff x="1170819" y="825528"/>
            <a:chExt cx="9429448" cy="5423505"/>
          </a:xfrm>
        </p:grpSpPr>
        <p:sp>
          <p:nvSpPr>
            <p:cNvPr id="267" name="Google Shape;267;p8"/>
            <p:cNvSpPr/>
            <p:nvPr/>
          </p:nvSpPr>
          <p:spPr>
            <a:xfrm>
              <a:off x="1170819" y="825528"/>
              <a:ext cx="9429448" cy="5423505"/>
            </a:xfrm>
            <a:prstGeom prst="roundRect">
              <a:avLst>
                <a:gd name="adj" fmla="val 4756"/>
              </a:avLst>
            </a:prstGeom>
            <a:gradFill>
              <a:gsLst>
                <a:gs pos="0">
                  <a:srgbClr val="003D59"/>
                </a:gs>
                <a:gs pos="50000">
                  <a:srgbClr val="005881"/>
                </a:gs>
                <a:gs pos="100000">
                  <a:srgbClr val="006A9A"/>
                </a:gs>
              </a:gsLst>
              <a:lin ang="0" scaled="0"/>
            </a:gra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pic>
          <p:nvPicPr>
            <p:cNvPr id="268" name="Google Shape;268;p8"/>
            <p:cNvPicPr preferRelativeResize="0"/>
            <p:nvPr/>
          </p:nvPicPr>
          <p:blipFill rotWithShape="1">
            <a:blip r:embed="rId3">
              <a:alphaModFix/>
            </a:blip>
            <a:srcRect/>
            <a:stretch/>
          </p:blipFill>
          <p:spPr>
            <a:xfrm>
              <a:off x="3649361" y="2095370"/>
              <a:ext cx="4472365" cy="2883821"/>
            </a:xfrm>
            <a:prstGeom prst="rect">
              <a:avLst/>
            </a:prstGeom>
            <a:noFill/>
            <a:ln>
              <a:noFill/>
            </a:ln>
          </p:spPr>
        </p:pic>
        <p:pic>
          <p:nvPicPr>
            <p:cNvPr id="269" name="Google Shape;269;p8" descr="Logo, company name&#10;&#10;Description automatically generated"/>
            <p:cNvPicPr preferRelativeResize="0"/>
            <p:nvPr/>
          </p:nvPicPr>
          <p:blipFill rotWithShape="1">
            <a:blip r:embed="rId4">
              <a:alphaModFix/>
            </a:blip>
            <a:srcRect l="5305" t="3091" r="74263" b="67255"/>
            <a:stretch/>
          </p:blipFill>
          <p:spPr>
            <a:xfrm>
              <a:off x="7338336" y="4434558"/>
              <a:ext cx="1357589" cy="1147949"/>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pic>
          <p:nvPicPr>
            <p:cNvPr id="270" name="Google Shape;270;p8" descr="Logo, company name&#10;&#10;Description automatically generated"/>
            <p:cNvPicPr preferRelativeResize="0"/>
            <p:nvPr/>
          </p:nvPicPr>
          <p:blipFill rotWithShape="1">
            <a:blip r:embed="rId5">
              <a:alphaModFix/>
            </a:blip>
            <a:srcRect l="24789" t="18413" r="27337" b="19293"/>
            <a:stretch/>
          </p:blipFill>
          <p:spPr>
            <a:xfrm>
              <a:off x="6424929" y="3537280"/>
              <a:ext cx="1393647" cy="1124961"/>
            </a:xfrm>
            <a:prstGeom prst="roundRect">
              <a:avLst>
                <a:gd name="adj" fmla="val 16667"/>
              </a:avLst>
            </a:prstGeom>
            <a:noFill/>
            <a:ln>
              <a:noFill/>
            </a:ln>
            <a:effectLst>
              <a:outerShdw blurRad="152400" dist="12000" dir="900000" sy="98000" kx="110000" ky="200000" algn="tl" rotWithShape="0">
                <a:srgbClr val="000000">
                  <a:alpha val="29411"/>
                </a:srgbClr>
              </a:outerShdw>
            </a:effectLst>
          </p:spPr>
        </p:pic>
        <p:pic>
          <p:nvPicPr>
            <p:cNvPr id="271" name="Google Shape;271;p8" descr="Logo, company name&#10;&#10;Description automatically generated"/>
            <p:cNvPicPr preferRelativeResize="0"/>
            <p:nvPr/>
          </p:nvPicPr>
          <p:blipFill rotWithShape="1">
            <a:blip r:embed="rId5">
              <a:alphaModFix/>
            </a:blip>
            <a:srcRect l="73801" t="69983" r="7223" b="5325"/>
            <a:stretch/>
          </p:blipFill>
          <p:spPr>
            <a:xfrm>
              <a:off x="5240080" y="4465772"/>
              <a:ext cx="1425254" cy="1156569"/>
            </a:xfrm>
            <a:prstGeom prst="roundRect">
              <a:avLst>
                <a:gd name="adj" fmla="val 16667"/>
              </a:avLst>
            </a:prstGeom>
            <a:noFill/>
            <a:ln>
              <a:noFill/>
            </a:ln>
            <a:effectLst>
              <a:outerShdw blurRad="152400" dist="12000" dir="900000" sy="98000" kx="110000" ky="200000" algn="tl" rotWithShape="0">
                <a:srgbClr val="000000">
                  <a:alpha val="29411"/>
                </a:srgbClr>
              </a:outerShdw>
            </a:effectLst>
          </p:spPr>
        </p:pic>
        <p:pic>
          <p:nvPicPr>
            <p:cNvPr id="272" name="Google Shape;272;p8" descr="Logo, company name&#10;&#10;Description automatically generated"/>
            <p:cNvPicPr preferRelativeResize="0"/>
            <p:nvPr/>
          </p:nvPicPr>
          <p:blipFill rotWithShape="1">
            <a:blip r:embed="rId6">
              <a:alphaModFix/>
            </a:blip>
            <a:srcRect l="73367" t="5149" r="9500" b="72557"/>
            <a:stretch/>
          </p:blipFill>
          <p:spPr>
            <a:xfrm rot="995867">
              <a:off x="4833353" y="3134113"/>
              <a:ext cx="1506886" cy="1148639"/>
            </a:xfrm>
            <a:prstGeom prst="roundRect">
              <a:avLst>
                <a:gd name="adj" fmla="val 16667"/>
              </a:avLst>
            </a:prstGeom>
            <a:noFill/>
            <a:ln>
              <a:noFill/>
            </a:ln>
            <a:effectLst>
              <a:outerShdw blurRad="152400" dist="12000" dir="900000" sy="98000" kx="110000" ky="200000" algn="tl" rotWithShape="0">
                <a:srgbClr val="000000">
                  <a:alpha val="29411"/>
                </a:srgbClr>
              </a:outerShdw>
            </a:effectLst>
          </p:spPr>
        </p:pic>
        <p:pic>
          <p:nvPicPr>
            <p:cNvPr id="273" name="Google Shape;273;p8" descr="Logo, company name&#10;&#10;Description automatically generated"/>
            <p:cNvPicPr preferRelativeResize="0"/>
            <p:nvPr/>
          </p:nvPicPr>
          <p:blipFill rotWithShape="1">
            <a:blip r:embed="rId5">
              <a:alphaModFix/>
            </a:blip>
            <a:srcRect l="7822" t="70969" r="75860" b="5468"/>
            <a:stretch/>
          </p:blipFill>
          <p:spPr>
            <a:xfrm rot="173521">
              <a:off x="3755523" y="3914923"/>
              <a:ext cx="1263336" cy="1103697"/>
            </a:xfrm>
            <a:prstGeom prst="roundRect">
              <a:avLst>
                <a:gd name="adj" fmla="val 16667"/>
              </a:avLst>
            </a:prstGeom>
            <a:noFill/>
            <a:ln>
              <a:noFill/>
            </a:ln>
            <a:effectLst>
              <a:outerShdw blurRad="152400" dist="12000" dir="900000" sy="98000" kx="110000" ky="200000" algn="tl" rotWithShape="0">
                <a:srgbClr val="000000">
                  <a:alpha val="29411"/>
                </a:srgbClr>
              </a:outerShdw>
            </a:effectLst>
          </p:spPr>
        </p:pic>
      </p:grpSp>
      <p:sp>
        <p:nvSpPr>
          <p:cNvPr id="274" name="Google Shape;274;p8"/>
          <p:cNvSpPr/>
          <p:nvPr/>
        </p:nvSpPr>
        <p:spPr>
          <a:xfrm>
            <a:off x="6083300" y="816352"/>
            <a:ext cx="410575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280" name="Google Shape;280;p9"/>
          <p:cNvGrpSpPr/>
          <p:nvPr/>
        </p:nvGrpSpPr>
        <p:grpSpPr>
          <a:xfrm>
            <a:off x="1060588" y="3335739"/>
            <a:ext cx="14134824" cy="2683903"/>
            <a:chOff x="1370144" y="3335739"/>
            <a:chExt cx="14134824" cy="2683903"/>
          </a:xfrm>
        </p:grpSpPr>
        <p:sp>
          <p:nvSpPr>
            <p:cNvPr id="281" name="Google Shape;281;p9"/>
            <p:cNvSpPr/>
            <p:nvPr/>
          </p:nvSpPr>
          <p:spPr>
            <a:xfrm>
              <a:off x="1370144" y="3335739"/>
              <a:ext cx="2194525" cy="1623426"/>
            </a:xfrm>
            <a:prstGeom prst="roundRect">
              <a:avLst>
                <a:gd name="adj" fmla="val 16667"/>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282" name="Google Shape;282;p9"/>
            <p:cNvSpPr/>
            <p:nvPr/>
          </p:nvSpPr>
          <p:spPr>
            <a:xfrm>
              <a:off x="4355219" y="3351867"/>
              <a:ext cx="2194525" cy="1623426"/>
            </a:xfrm>
            <a:prstGeom prst="roundRect">
              <a:avLst>
                <a:gd name="adj" fmla="val 16667"/>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283" name="Google Shape;283;p9"/>
            <p:cNvSpPr/>
            <p:nvPr/>
          </p:nvSpPr>
          <p:spPr>
            <a:xfrm>
              <a:off x="7340294" y="3335894"/>
              <a:ext cx="2194525" cy="1623426"/>
            </a:xfrm>
            <a:prstGeom prst="roundRect">
              <a:avLst>
                <a:gd name="adj" fmla="val 16667"/>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284" name="Google Shape;284;p9"/>
            <p:cNvSpPr/>
            <p:nvPr/>
          </p:nvSpPr>
          <p:spPr>
            <a:xfrm>
              <a:off x="10325369" y="3335739"/>
              <a:ext cx="2194525" cy="1623426"/>
            </a:xfrm>
            <a:prstGeom prst="roundRect">
              <a:avLst>
                <a:gd name="adj" fmla="val 16667"/>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285" name="Google Shape;285;p9"/>
            <p:cNvSpPr/>
            <p:nvPr/>
          </p:nvSpPr>
          <p:spPr>
            <a:xfrm>
              <a:off x="13310443" y="3351867"/>
              <a:ext cx="2194525" cy="1623426"/>
            </a:xfrm>
            <a:prstGeom prst="roundRect">
              <a:avLst>
                <a:gd name="adj" fmla="val 16667"/>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pic>
          <p:nvPicPr>
            <p:cNvPr id="286" name="Google Shape;286;p9"/>
            <p:cNvPicPr preferRelativeResize="0"/>
            <p:nvPr/>
          </p:nvPicPr>
          <p:blipFill rotWithShape="1">
            <a:blip r:embed="rId3">
              <a:alphaModFix/>
            </a:blip>
            <a:srcRect/>
            <a:stretch/>
          </p:blipFill>
          <p:spPr>
            <a:xfrm>
              <a:off x="1805972" y="3537587"/>
              <a:ext cx="1249363" cy="1249363"/>
            </a:xfrm>
            <a:prstGeom prst="rect">
              <a:avLst/>
            </a:prstGeom>
            <a:noFill/>
            <a:ln>
              <a:noFill/>
            </a:ln>
          </p:spPr>
        </p:pic>
        <p:pic>
          <p:nvPicPr>
            <p:cNvPr id="287" name="Google Shape;287;p9"/>
            <p:cNvPicPr preferRelativeResize="0"/>
            <p:nvPr/>
          </p:nvPicPr>
          <p:blipFill rotWithShape="1">
            <a:blip r:embed="rId4">
              <a:alphaModFix/>
            </a:blip>
            <a:srcRect/>
            <a:stretch/>
          </p:blipFill>
          <p:spPr>
            <a:xfrm>
              <a:off x="4916699" y="3646790"/>
              <a:ext cx="1071563" cy="1071563"/>
            </a:xfrm>
            <a:prstGeom prst="rect">
              <a:avLst/>
            </a:prstGeom>
            <a:noFill/>
            <a:ln>
              <a:noFill/>
            </a:ln>
          </p:spPr>
        </p:pic>
        <p:pic>
          <p:nvPicPr>
            <p:cNvPr id="288" name="Google Shape;288;p9" descr="Spreadsheet Logo - LogoDix"/>
            <p:cNvPicPr preferRelativeResize="0"/>
            <p:nvPr/>
          </p:nvPicPr>
          <p:blipFill rotWithShape="1">
            <a:blip r:embed="rId5">
              <a:alphaModFix/>
            </a:blip>
            <a:srcRect/>
            <a:stretch/>
          </p:blipFill>
          <p:spPr>
            <a:xfrm>
              <a:off x="10745318" y="3629871"/>
              <a:ext cx="1347131" cy="1088482"/>
            </a:xfrm>
            <a:prstGeom prst="rect">
              <a:avLst/>
            </a:prstGeom>
            <a:noFill/>
            <a:ln>
              <a:noFill/>
            </a:ln>
          </p:spPr>
        </p:pic>
        <p:sp>
          <p:nvSpPr>
            <p:cNvPr id="289" name="Google Shape;289;p9"/>
            <p:cNvSpPr txBox="1"/>
            <p:nvPr/>
          </p:nvSpPr>
          <p:spPr>
            <a:xfrm>
              <a:off x="7715910" y="5311756"/>
              <a:ext cx="159023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34343"/>
                </a:buClr>
                <a:buSzPts val="2000"/>
                <a:buFont typeface="Open Sans"/>
                <a:buNone/>
              </a:pPr>
              <a:r>
                <a:rPr lang="en-US" sz="2000" b="0" i="0" u="none" strike="noStrike" cap="none" dirty="0">
                  <a:solidFill>
                    <a:srgbClr val="434343"/>
                  </a:solidFill>
                  <a:latin typeface="Open Sans"/>
                  <a:ea typeface="Open Sans"/>
                  <a:cs typeface="Open Sans"/>
                  <a:sym typeface="Open Sans"/>
                </a:rPr>
                <a:t>Adobe</a:t>
              </a:r>
              <a:endParaRPr sz="2000" b="0" i="0" u="none" strike="noStrike" cap="none" dirty="0">
                <a:solidFill>
                  <a:srgbClr val="000000"/>
                </a:solidFill>
                <a:latin typeface="Arial"/>
                <a:ea typeface="Arial"/>
                <a:cs typeface="Arial"/>
                <a:sym typeface="Arial"/>
              </a:endParaRPr>
            </a:p>
          </p:txBody>
        </p:sp>
        <p:sp>
          <p:nvSpPr>
            <p:cNvPr id="290" name="Google Shape;290;p9"/>
            <p:cNvSpPr txBox="1"/>
            <p:nvPr/>
          </p:nvSpPr>
          <p:spPr>
            <a:xfrm>
              <a:off x="10667495" y="5311756"/>
              <a:ext cx="1852399"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34343"/>
                </a:buClr>
                <a:buSzPts val="2000"/>
                <a:buFont typeface="Open Sans"/>
                <a:buNone/>
              </a:pPr>
              <a:r>
                <a:rPr lang="en-US" sz="2000" b="0" i="0" u="none" strike="noStrike" cap="none" dirty="0">
                  <a:solidFill>
                    <a:srgbClr val="434343"/>
                  </a:solidFill>
                  <a:latin typeface="Open Sans"/>
                  <a:ea typeface="Open Sans"/>
                  <a:cs typeface="Open Sans"/>
                  <a:sym typeface="Open Sans"/>
                </a:rPr>
                <a:t>Spreadsheet</a:t>
              </a:r>
              <a:endParaRPr sz="2000" b="0" i="0" u="none" strike="noStrike" cap="none" dirty="0">
                <a:solidFill>
                  <a:srgbClr val="000000"/>
                </a:solidFill>
                <a:latin typeface="Arial"/>
                <a:ea typeface="Arial"/>
                <a:cs typeface="Arial"/>
                <a:sym typeface="Arial"/>
              </a:endParaRPr>
            </a:p>
          </p:txBody>
        </p:sp>
        <p:sp>
          <p:nvSpPr>
            <p:cNvPr id="291" name="Google Shape;291;p9"/>
            <p:cNvSpPr txBox="1"/>
            <p:nvPr/>
          </p:nvSpPr>
          <p:spPr>
            <a:xfrm>
              <a:off x="1598462" y="5311756"/>
              <a:ext cx="15902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34343"/>
                </a:buClr>
                <a:buSzPts val="2000"/>
                <a:buFont typeface="Open Sans"/>
                <a:buNone/>
              </a:pPr>
              <a:r>
                <a:rPr lang="en-US" sz="2000" b="0" i="0" u="none" strike="noStrike" cap="none" dirty="0">
                  <a:solidFill>
                    <a:srgbClr val="434343"/>
                  </a:solidFill>
                  <a:latin typeface="Open Sans"/>
                  <a:ea typeface="Open Sans"/>
                  <a:cs typeface="Open Sans"/>
                  <a:sym typeface="Open Sans"/>
                </a:rPr>
                <a:t>Operating system</a:t>
              </a:r>
              <a:endParaRPr sz="2000" b="0" i="0" u="none" strike="noStrike" cap="none" dirty="0">
                <a:solidFill>
                  <a:srgbClr val="000000"/>
                </a:solidFill>
                <a:latin typeface="Arial"/>
                <a:ea typeface="Arial"/>
                <a:cs typeface="Arial"/>
                <a:sym typeface="Arial"/>
              </a:endParaRPr>
            </a:p>
          </p:txBody>
        </p:sp>
        <p:sp>
          <p:nvSpPr>
            <p:cNvPr id="292" name="Google Shape;292;p9"/>
            <p:cNvSpPr txBox="1"/>
            <p:nvPr/>
          </p:nvSpPr>
          <p:spPr>
            <a:xfrm>
              <a:off x="4730697" y="5311756"/>
              <a:ext cx="15902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34343"/>
                </a:buClr>
                <a:buSzPts val="2000"/>
                <a:buFont typeface="Open Sans"/>
                <a:buNone/>
              </a:pPr>
              <a:r>
                <a:rPr lang="en-US" sz="2000" b="0" i="0" u="none" strike="noStrike" cap="none" dirty="0">
                  <a:solidFill>
                    <a:srgbClr val="434343"/>
                  </a:solidFill>
                  <a:latin typeface="Open Sans"/>
                  <a:ea typeface="Open Sans"/>
                  <a:cs typeface="Open Sans"/>
                  <a:sym typeface="Open Sans"/>
                </a:rPr>
                <a:t>Internet browser</a:t>
              </a:r>
              <a:endParaRPr sz="2000" b="0" i="0" u="none" strike="noStrike" cap="none" dirty="0">
                <a:solidFill>
                  <a:srgbClr val="000000"/>
                </a:solidFill>
                <a:latin typeface="Arial"/>
                <a:ea typeface="Arial"/>
                <a:cs typeface="Arial"/>
                <a:sym typeface="Arial"/>
              </a:endParaRPr>
            </a:p>
          </p:txBody>
        </p:sp>
        <p:sp>
          <p:nvSpPr>
            <p:cNvPr id="293" name="Google Shape;293;p9"/>
            <p:cNvSpPr txBox="1"/>
            <p:nvPr/>
          </p:nvSpPr>
          <p:spPr>
            <a:xfrm>
              <a:off x="13500943" y="5294357"/>
              <a:ext cx="1852399"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34343"/>
                </a:buClr>
                <a:buSzPts val="2000"/>
                <a:buFont typeface="Open Sans"/>
                <a:buNone/>
              </a:pPr>
              <a:r>
                <a:rPr lang="en-US" sz="2000" b="0" i="0" u="none" strike="noStrike" cap="none" dirty="0">
                  <a:solidFill>
                    <a:srgbClr val="434343"/>
                  </a:solidFill>
                  <a:latin typeface="Open Sans"/>
                  <a:ea typeface="Open Sans"/>
                  <a:cs typeface="Open Sans"/>
                  <a:sym typeface="Open Sans"/>
                </a:rPr>
                <a:t>Office</a:t>
              </a:r>
              <a:endParaRPr sz="2000" b="0" i="0" u="none" strike="noStrike" cap="none" dirty="0">
                <a:solidFill>
                  <a:srgbClr val="000000"/>
                </a:solidFill>
                <a:latin typeface="Arial"/>
                <a:ea typeface="Arial"/>
                <a:cs typeface="Arial"/>
                <a:sym typeface="Arial"/>
              </a:endParaRPr>
            </a:p>
          </p:txBody>
        </p:sp>
        <p:pic>
          <p:nvPicPr>
            <p:cNvPr id="294" name="Google Shape;294;p9" descr="Image result for adobe logo"/>
            <p:cNvPicPr preferRelativeResize="0"/>
            <p:nvPr/>
          </p:nvPicPr>
          <p:blipFill rotWithShape="1">
            <a:blip r:embed="rId6">
              <a:alphaModFix/>
            </a:blip>
            <a:srcRect/>
            <a:stretch/>
          </p:blipFill>
          <p:spPr>
            <a:xfrm>
              <a:off x="7866056" y="3608690"/>
              <a:ext cx="1143000" cy="1104900"/>
            </a:xfrm>
            <a:prstGeom prst="rect">
              <a:avLst/>
            </a:prstGeom>
            <a:noFill/>
            <a:ln>
              <a:noFill/>
            </a:ln>
          </p:spPr>
        </p:pic>
        <p:pic>
          <p:nvPicPr>
            <p:cNvPr id="295" name="Google Shape;295;p9" descr="Image result for ms office logo"/>
            <p:cNvPicPr preferRelativeResize="0"/>
            <p:nvPr/>
          </p:nvPicPr>
          <p:blipFill rotWithShape="1">
            <a:blip r:embed="rId7">
              <a:alphaModFix/>
            </a:blip>
            <a:srcRect/>
            <a:stretch/>
          </p:blipFill>
          <p:spPr>
            <a:xfrm>
              <a:off x="13689725" y="3634066"/>
              <a:ext cx="1152525" cy="1152525"/>
            </a:xfrm>
            <a:prstGeom prst="rect">
              <a:avLst/>
            </a:prstGeom>
            <a:noFill/>
            <a:ln>
              <a:noFill/>
            </a:ln>
          </p:spPr>
        </p:pic>
      </p:grpSp>
      <p:sp>
        <p:nvSpPr>
          <p:cNvPr id="296" name="Google Shape;296;p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i="0" u="none" strike="noStrike" cap="none" dirty="0">
                <a:solidFill>
                  <a:srgbClr val="3F3F3F"/>
                </a:solidFill>
                <a:latin typeface="Open Sans"/>
                <a:ea typeface="Open Sans"/>
                <a:cs typeface="Open Sans"/>
                <a:sym typeface="Open Sans"/>
              </a:rPr>
              <a:t>Software: Examples</a:t>
            </a:r>
            <a:endParaRPr dirty="0"/>
          </a:p>
        </p:txBody>
      </p:sp>
      <p:sp>
        <p:nvSpPr>
          <p:cNvPr id="297" name="Google Shape;297;p9"/>
          <p:cNvSpPr/>
          <p:nvPr/>
        </p:nvSpPr>
        <p:spPr>
          <a:xfrm>
            <a:off x="6019800" y="816324"/>
            <a:ext cx="42228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0"/>
          <p:cNvSpPr/>
          <p:nvPr/>
        </p:nvSpPr>
        <p:spPr>
          <a:xfrm>
            <a:off x="5538200" y="4095391"/>
            <a:ext cx="2194525" cy="1623426"/>
          </a:xfrm>
          <a:prstGeom prst="roundRect">
            <a:avLst>
              <a:gd name="adj" fmla="val 16667"/>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303" name="Google Shape;303;p10"/>
          <p:cNvSpPr/>
          <p:nvPr/>
        </p:nvSpPr>
        <p:spPr>
          <a:xfrm>
            <a:off x="8523275" y="4079418"/>
            <a:ext cx="2194525" cy="1623426"/>
          </a:xfrm>
          <a:prstGeom prst="roundRect">
            <a:avLst>
              <a:gd name="adj" fmla="val 16667"/>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304" name="Google Shape;304;p10"/>
          <p:cNvSpPr/>
          <p:nvPr/>
        </p:nvSpPr>
        <p:spPr>
          <a:xfrm>
            <a:off x="11508350" y="4079263"/>
            <a:ext cx="2194525" cy="1623426"/>
          </a:xfrm>
          <a:prstGeom prst="roundRect">
            <a:avLst>
              <a:gd name="adj" fmla="val 16667"/>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sp>
        <p:nvSpPr>
          <p:cNvPr id="305" name="Google Shape;305;p10"/>
          <p:cNvSpPr/>
          <p:nvPr/>
        </p:nvSpPr>
        <p:spPr>
          <a:xfrm>
            <a:off x="2553125" y="4079263"/>
            <a:ext cx="2194525" cy="1623426"/>
          </a:xfrm>
          <a:prstGeom prst="roundRect">
            <a:avLst>
              <a:gd name="adj" fmla="val 16667"/>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dirty="0">
              <a:solidFill>
                <a:schemeClr val="lt1"/>
              </a:solidFill>
              <a:latin typeface="Arial"/>
              <a:ea typeface="Arial"/>
              <a:cs typeface="Arial"/>
              <a:sym typeface="Arial"/>
            </a:endParaRPr>
          </a:p>
        </p:txBody>
      </p:sp>
      <p:pic>
        <p:nvPicPr>
          <p:cNvPr id="306" name="Google Shape;306;p10" descr="Icon&#10;&#10;Description automatically generated"/>
          <p:cNvPicPr preferRelativeResize="0"/>
          <p:nvPr/>
        </p:nvPicPr>
        <p:blipFill rotWithShape="1">
          <a:blip r:embed="rId3">
            <a:alphaModFix/>
          </a:blip>
          <a:srcRect/>
          <a:stretch/>
        </p:blipFill>
        <p:spPr>
          <a:xfrm>
            <a:off x="8807837" y="4604219"/>
            <a:ext cx="1692380" cy="637200"/>
          </a:xfrm>
          <a:prstGeom prst="rect">
            <a:avLst/>
          </a:prstGeom>
          <a:noFill/>
          <a:ln>
            <a:noFill/>
          </a:ln>
        </p:spPr>
      </p:pic>
      <p:sp>
        <p:nvSpPr>
          <p:cNvPr id="307" name="Google Shape;307;p10"/>
          <p:cNvSpPr txBox="1"/>
          <p:nvPr/>
        </p:nvSpPr>
        <p:spPr>
          <a:xfrm>
            <a:off x="8858910" y="6073756"/>
            <a:ext cx="1590233"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34343"/>
              </a:buClr>
              <a:buSzPts val="2000"/>
              <a:buFont typeface="Open Sans"/>
              <a:buNone/>
            </a:pPr>
            <a:r>
              <a:rPr lang="en-US" sz="2000" b="0" i="0" u="none" strike="noStrike" cap="none" dirty="0">
                <a:solidFill>
                  <a:srgbClr val="434343"/>
                </a:solidFill>
                <a:latin typeface="Open Sans"/>
                <a:ea typeface="Open Sans"/>
                <a:cs typeface="Open Sans"/>
                <a:sym typeface="Open Sans"/>
              </a:rPr>
              <a:t>Ethernet cords</a:t>
            </a:r>
            <a:endParaRPr sz="2000" b="0" i="0" u="none" strike="noStrike" cap="none" dirty="0">
              <a:solidFill>
                <a:srgbClr val="000000"/>
              </a:solidFill>
              <a:latin typeface="Arial"/>
              <a:ea typeface="Arial"/>
              <a:cs typeface="Arial"/>
              <a:sym typeface="Arial"/>
            </a:endParaRPr>
          </a:p>
        </p:txBody>
      </p:sp>
      <p:sp>
        <p:nvSpPr>
          <p:cNvPr id="308" name="Google Shape;308;p10"/>
          <p:cNvSpPr txBox="1"/>
          <p:nvPr/>
        </p:nvSpPr>
        <p:spPr>
          <a:xfrm>
            <a:off x="11810495" y="6073756"/>
            <a:ext cx="159023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34343"/>
              </a:buClr>
              <a:buSzPts val="2000"/>
              <a:buFont typeface="Open Sans"/>
              <a:buNone/>
            </a:pPr>
            <a:r>
              <a:rPr lang="en-US" sz="2000" b="0" i="0" u="none" strike="noStrike" cap="none" dirty="0">
                <a:solidFill>
                  <a:srgbClr val="434343"/>
                </a:solidFill>
                <a:latin typeface="Open Sans"/>
                <a:ea typeface="Open Sans"/>
                <a:cs typeface="Open Sans"/>
                <a:sym typeface="Open Sans"/>
              </a:rPr>
              <a:t>Hard drive</a:t>
            </a:r>
            <a:endParaRPr sz="2000" b="0" i="0" u="none" strike="noStrike" cap="none" dirty="0">
              <a:solidFill>
                <a:srgbClr val="000000"/>
              </a:solidFill>
              <a:latin typeface="Arial"/>
              <a:ea typeface="Arial"/>
              <a:cs typeface="Arial"/>
              <a:sym typeface="Arial"/>
            </a:endParaRPr>
          </a:p>
        </p:txBody>
      </p:sp>
      <p:sp>
        <p:nvSpPr>
          <p:cNvPr id="309" name="Google Shape;309;p10"/>
          <p:cNvSpPr txBox="1"/>
          <p:nvPr/>
        </p:nvSpPr>
        <p:spPr>
          <a:xfrm>
            <a:off x="2741462" y="6073756"/>
            <a:ext cx="159023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34343"/>
              </a:buClr>
              <a:buSzPts val="2000"/>
              <a:buFont typeface="Open Sans"/>
              <a:buNone/>
            </a:pPr>
            <a:r>
              <a:rPr lang="en-US" sz="2000" b="0" i="0" u="none" strike="noStrike" cap="none" dirty="0">
                <a:solidFill>
                  <a:srgbClr val="434343"/>
                </a:solidFill>
                <a:latin typeface="Open Sans"/>
                <a:ea typeface="Open Sans"/>
                <a:cs typeface="Open Sans"/>
                <a:sym typeface="Open Sans"/>
              </a:rPr>
              <a:t>Mouse</a:t>
            </a:r>
            <a:endParaRPr sz="2000" b="0" i="0" u="none" strike="noStrike" cap="none" dirty="0">
              <a:solidFill>
                <a:srgbClr val="000000"/>
              </a:solidFill>
              <a:latin typeface="Arial"/>
              <a:ea typeface="Arial"/>
              <a:cs typeface="Arial"/>
              <a:sym typeface="Arial"/>
            </a:endParaRPr>
          </a:p>
        </p:txBody>
      </p:sp>
      <p:sp>
        <p:nvSpPr>
          <p:cNvPr id="310" name="Google Shape;310;p10"/>
          <p:cNvSpPr txBox="1"/>
          <p:nvPr/>
        </p:nvSpPr>
        <p:spPr>
          <a:xfrm>
            <a:off x="6026097" y="6073756"/>
            <a:ext cx="159023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34343"/>
              </a:buClr>
              <a:buSzPts val="2000"/>
              <a:buFont typeface="Open Sans"/>
              <a:buNone/>
            </a:pPr>
            <a:r>
              <a:rPr lang="en-US" sz="2000" b="0" i="0" u="none" strike="noStrike" cap="none" dirty="0">
                <a:solidFill>
                  <a:srgbClr val="434343"/>
                </a:solidFill>
                <a:latin typeface="Open Sans"/>
                <a:ea typeface="Open Sans"/>
                <a:cs typeface="Open Sans"/>
                <a:sym typeface="Open Sans"/>
              </a:rPr>
              <a:t>Keyboard</a:t>
            </a:r>
            <a:endParaRPr sz="2000" b="0" i="0" u="none" strike="noStrike" cap="none" dirty="0">
              <a:solidFill>
                <a:srgbClr val="000000"/>
              </a:solidFill>
              <a:latin typeface="Arial"/>
              <a:ea typeface="Arial"/>
              <a:cs typeface="Arial"/>
              <a:sym typeface="Arial"/>
            </a:endParaRPr>
          </a:p>
        </p:txBody>
      </p:sp>
      <p:sp>
        <p:nvSpPr>
          <p:cNvPr id="311" name="Google Shape;311;p10"/>
          <p:cNvSpPr/>
          <p:nvPr/>
        </p:nvSpPr>
        <p:spPr>
          <a:xfrm>
            <a:off x="2190890" y="1714500"/>
            <a:ext cx="11874221" cy="85725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200"/>
              <a:buFont typeface="Calibri"/>
              <a:buNone/>
            </a:pPr>
            <a:endParaRPr sz="2200" b="0" i="0" u="none" strike="noStrike" cap="none" dirty="0">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Clr>
                <a:srgbClr val="434343"/>
              </a:buClr>
              <a:buSzPts val="2200"/>
              <a:buFont typeface="Open Sans"/>
              <a:buNone/>
            </a:pPr>
            <a:r>
              <a:rPr lang="en-US" sz="2200" b="0" i="0" u="none" strike="noStrike" cap="none" dirty="0">
                <a:solidFill>
                  <a:srgbClr val="434343"/>
                </a:solidFill>
                <a:latin typeface="Open Sans"/>
                <a:ea typeface="Open Sans"/>
                <a:cs typeface="Open Sans"/>
                <a:sym typeface="Open Sans"/>
              </a:rPr>
              <a:t>Hardware is a physical electronic device used in or with a machine. Some examples of hardware in a computer are:</a:t>
            </a:r>
            <a:endParaRPr sz="18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200"/>
              <a:buFont typeface="Calibri"/>
              <a:buNone/>
            </a:pPr>
            <a:endParaRPr sz="2200" b="0" i="0" u="none" strike="noStrike" cap="none" dirty="0">
              <a:solidFill>
                <a:schemeClr val="lt1"/>
              </a:solidFill>
              <a:latin typeface="Arial"/>
              <a:ea typeface="Arial"/>
              <a:cs typeface="Arial"/>
              <a:sym typeface="Arial"/>
            </a:endParaRPr>
          </a:p>
        </p:txBody>
      </p:sp>
      <p:pic>
        <p:nvPicPr>
          <p:cNvPr id="312" name="Google Shape;312;p10"/>
          <p:cNvPicPr preferRelativeResize="0"/>
          <p:nvPr/>
        </p:nvPicPr>
        <p:blipFill rotWithShape="1">
          <a:blip r:embed="rId4">
            <a:alphaModFix/>
          </a:blip>
          <a:srcRect/>
          <a:stretch/>
        </p:blipFill>
        <p:spPr>
          <a:xfrm>
            <a:off x="2959611" y="4501611"/>
            <a:ext cx="1153934" cy="842416"/>
          </a:xfrm>
          <a:prstGeom prst="rect">
            <a:avLst/>
          </a:prstGeom>
          <a:noFill/>
          <a:ln>
            <a:noFill/>
          </a:ln>
        </p:spPr>
      </p:pic>
      <p:pic>
        <p:nvPicPr>
          <p:cNvPr id="313" name="Google Shape;313;p10"/>
          <p:cNvPicPr preferRelativeResize="0"/>
          <p:nvPr/>
        </p:nvPicPr>
        <p:blipFill rotWithShape="1">
          <a:blip r:embed="rId5">
            <a:alphaModFix/>
          </a:blip>
          <a:srcRect/>
          <a:stretch/>
        </p:blipFill>
        <p:spPr>
          <a:xfrm>
            <a:off x="11955790" y="4150769"/>
            <a:ext cx="1306033" cy="1466838"/>
          </a:xfrm>
          <a:prstGeom prst="rect">
            <a:avLst/>
          </a:prstGeom>
          <a:noFill/>
          <a:ln>
            <a:noFill/>
          </a:ln>
        </p:spPr>
      </p:pic>
      <p:pic>
        <p:nvPicPr>
          <p:cNvPr id="314" name="Google Shape;314;p10"/>
          <p:cNvPicPr preferRelativeResize="0"/>
          <p:nvPr/>
        </p:nvPicPr>
        <p:blipFill rotWithShape="1">
          <a:blip r:embed="rId6">
            <a:alphaModFix/>
          </a:blip>
          <a:srcRect/>
          <a:stretch/>
        </p:blipFill>
        <p:spPr>
          <a:xfrm>
            <a:off x="5858140" y="4150769"/>
            <a:ext cx="1623425" cy="1551919"/>
          </a:xfrm>
          <a:prstGeom prst="rect">
            <a:avLst/>
          </a:prstGeom>
          <a:noFill/>
          <a:ln>
            <a:noFill/>
          </a:ln>
        </p:spPr>
      </p:pic>
      <p:sp>
        <p:nvSpPr>
          <p:cNvPr id="315" name="Google Shape;315;p1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F3F3F"/>
              </a:buClr>
              <a:buSzPts val="4400"/>
              <a:buFont typeface="Arial"/>
              <a:buNone/>
            </a:pPr>
            <a:r>
              <a:rPr lang="en-US" sz="2800" b="1" i="0" u="none" strike="noStrike" cap="none" dirty="0">
                <a:solidFill>
                  <a:srgbClr val="3F3F3F"/>
                </a:solidFill>
                <a:latin typeface="Open Sans"/>
                <a:ea typeface="Open Sans"/>
                <a:cs typeface="Open Sans"/>
                <a:sym typeface="Open Sans"/>
              </a:rPr>
              <a:t>Hardware: Examples</a:t>
            </a:r>
            <a:endParaRPr dirty="0"/>
          </a:p>
        </p:txBody>
      </p:sp>
      <p:sp>
        <p:nvSpPr>
          <p:cNvPr id="316" name="Google Shape;316;p10"/>
          <p:cNvSpPr/>
          <p:nvPr/>
        </p:nvSpPr>
        <p:spPr>
          <a:xfrm>
            <a:off x="5918200" y="816324"/>
            <a:ext cx="442920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1"/>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Why Do We Need Software?</a:t>
            </a:r>
            <a:endParaRPr sz="1800" b="0" i="0" u="none" strike="noStrike" cap="none" dirty="0">
              <a:solidFill>
                <a:schemeClr val="dk1"/>
              </a:solidFill>
              <a:latin typeface="Calibri"/>
              <a:ea typeface="Calibri"/>
              <a:cs typeface="Calibri"/>
              <a:sym typeface="Calibri"/>
            </a:endParaRPr>
          </a:p>
        </p:txBody>
      </p:sp>
      <p:sp>
        <p:nvSpPr>
          <p:cNvPr id="322" name="Google Shape;322;p11"/>
          <p:cNvSpPr txBox="1"/>
          <p:nvPr/>
        </p:nvSpPr>
        <p:spPr>
          <a:xfrm>
            <a:off x="2513164" y="7003025"/>
            <a:ext cx="1335600" cy="27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1" u="none" strike="noStrike" cap="none" dirty="0">
                <a:solidFill>
                  <a:srgbClr val="FFFFFF"/>
                </a:solidFill>
                <a:latin typeface="Open Sans"/>
                <a:ea typeface="Open Sans"/>
                <a:cs typeface="Open Sans"/>
                <a:sym typeface="Open Sans"/>
              </a:rPr>
              <a:t>Note</a:t>
            </a:r>
            <a:endParaRPr sz="2000" b="1" i="1" u="none" strike="noStrike" cap="none" dirty="0">
              <a:solidFill>
                <a:srgbClr val="FFFFFF"/>
              </a:solidFill>
              <a:latin typeface="Open Sans"/>
              <a:ea typeface="Open Sans"/>
              <a:cs typeface="Open Sans"/>
              <a:sym typeface="Open Sans"/>
            </a:endParaRPr>
          </a:p>
        </p:txBody>
      </p:sp>
      <p:grpSp>
        <p:nvGrpSpPr>
          <p:cNvPr id="323" name="Google Shape;323;p11"/>
          <p:cNvGrpSpPr/>
          <p:nvPr/>
        </p:nvGrpSpPr>
        <p:grpSpPr>
          <a:xfrm>
            <a:off x="2167467" y="3014770"/>
            <a:ext cx="2600960" cy="3936686"/>
            <a:chOff x="3325813" y="1277938"/>
            <a:chExt cx="2284413" cy="3457575"/>
          </a:xfrm>
        </p:grpSpPr>
        <p:sp>
          <p:nvSpPr>
            <p:cNvPr id="324" name="Google Shape;324;p11"/>
            <p:cNvSpPr/>
            <p:nvPr/>
          </p:nvSpPr>
          <p:spPr>
            <a:xfrm>
              <a:off x="4002088" y="4524375"/>
              <a:ext cx="911225" cy="211138"/>
            </a:xfrm>
            <a:custGeom>
              <a:avLst/>
              <a:gdLst/>
              <a:ahLst/>
              <a:cxnLst/>
              <a:rect l="l" t="t" r="r" b="b"/>
              <a:pathLst>
                <a:path w="503" h="117" extrusionOk="0">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25" name="Google Shape;325;p11"/>
            <p:cNvSpPr/>
            <p:nvPr/>
          </p:nvSpPr>
          <p:spPr>
            <a:xfrm>
              <a:off x="3971926" y="4213225"/>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26" name="Google Shape;326;p11"/>
            <p:cNvSpPr/>
            <p:nvPr/>
          </p:nvSpPr>
          <p:spPr>
            <a:xfrm>
              <a:off x="3971926" y="4349750"/>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27" name="Google Shape;327;p11"/>
            <p:cNvSpPr/>
            <p:nvPr/>
          </p:nvSpPr>
          <p:spPr>
            <a:xfrm>
              <a:off x="3971926" y="4473575"/>
              <a:ext cx="968375" cy="57150"/>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28" name="Google Shape;328;p11"/>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29" name="Google Shape;329;p11"/>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30" name="Google Shape;330;p11"/>
            <p:cNvSpPr/>
            <p:nvPr/>
          </p:nvSpPr>
          <p:spPr>
            <a:xfrm>
              <a:off x="3325813" y="2055813"/>
              <a:ext cx="2284413" cy="673100"/>
            </a:xfrm>
            <a:custGeom>
              <a:avLst/>
              <a:gdLst/>
              <a:ahLst/>
              <a:cxnLst/>
              <a:rect l="l" t="t" r="r" b="b"/>
              <a:pathLst>
                <a:path w="1439" h="424" extrusionOk="0">
                  <a:moveTo>
                    <a:pt x="0" y="0"/>
                  </a:moveTo>
                  <a:lnTo>
                    <a:pt x="1439" y="181"/>
                  </a:lnTo>
                  <a:lnTo>
                    <a:pt x="1424" y="377"/>
                  </a:lnTo>
                  <a:lnTo>
                    <a:pt x="0" y="424"/>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31" name="Google Shape;331;p11"/>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lnTo>
                    <a:pt x="1147"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32" name="Google Shape;332;p11"/>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33" name="Google Shape;333;p11"/>
            <p:cNvSpPr/>
            <p:nvPr/>
          </p:nvSpPr>
          <p:spPr>
            <a:xfrm>
              <a:off x="3502026" y="3125788"/>
              <a:ext cx="1697038" cy="677863"/>
            </a:xfrm>
            <a:custGeom>
              <a:avLst/>
              <a:gdLst/>
              <a:ahLst/>
              <a:cxnLst/>
              <a:rect l="l" t="t" r="r" b="b"/>
              <a:pathLst>
                <a:path w="1069" h="427" extrusionOk="0">
                  <a:moveTo>
                    <a:pt x="0" y="0"/>
                  </a:moveTo>
                  <a:lnTo>
                    <a:pt x="1069" y="228"/>
                  </a:lnTo>
                  <a:lnTo>
                    <a:pt x="1007" y="427"/>
                  </a:lnTo>
                  <a:lnTo>
                    <a:pt x="50" y="91"/>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34" name="Google Shape;334;p11"/>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lnTo>
                    <a:pt x="1181"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35" name="Google Shape;335;p11"/>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36" name="Google Shape;336;p11"/>
            <p:cNvSpPr/>
            <p:nvPr/>
          </p:nvSpPr>
          <p:spPr>
            <a:xfrm>
              <a:off x="3735388" y="3551238"/>
              <a:ext cx="1282700" cy="598488"/>
            </a:xfrm>
            <a:custGeom>
              <a:avLst/>
              <a:gdLst/>
              <a:ahLst/>
              <a:cxnLst/>
              <a:rect l="l" t="t" r="r" b="b"/>
              <a:pathLst>
                <a:path w="808" h="377" extrusionOk="0">
                  <a:moveTo>
                    <a:pt x="0" y="0"/>
                  </a:moveTo>
                  <a:lnTo>
                    <a:pt x="808" y="320"/>
                  </a:lnTo>
                  <a:lnTo>
                    <a:pt x="765" y="377"/>
                  </a:lnTo>
                  <a:lnTo>
                    <a:pt x="27" y="99"/>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37" name="Google Shape;337;p11"/>
            <p:cNvSpPr/>
            <p:nvPr/>
          </p:nvSpPr>
          <p:spPr>
            <a:xfrm>
              <a:off x="3325814" y="1277938"/>
              <a:ext cx="1339850" cy="1450975"/>
            </a:xfrm>
            <a:custGeom>
              <a:avLst/>
              <a:gdLst/>
              <a:ahLst/>
              <a:cxnLst/>
              <a:rect l="l" t="t" r="r" b="b"/>
              <a:pathLst>
                <a:path w="844" h="914" extrusionOk="0">
                  <a:moveTo>
                    <a:pt x="489" y="0"/>
                  </a:moveTo>
                  <a:lnTo>
                    <a:pt x="0" y="490"/>
                  </a:lnTo>
                  <a:lnTo>
                    <a:pt x="0" y="914"/>
                  </a:lnTo>
                  <a:lnTo>
                    <a:pt x="844" y="0"/>
                  </a:lnTo>
                  <a:lnTo>
                    <a:pt x="489"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38" name="Google Shape;338;p11"/>
            <p:cNvSpPr/>
            <p:nvPr/>
          </p:nvSpPr>
          <p:spPr>
            <a:xfrm>
              <a:off x="3905251" y="3487738"/>
              <a:ext cx="1293813" cy="661988"/>
            </a:xfrm>
            <a:custGeom>
              <a:avLst/>
              <a:gdLst/>
              <a:ahLst/>
              <a:cxnLst/>
              <a:rect l="l" t="t" r="r" b="b"/>
              <a:pathLst>
                <a:path w="815" h="417" extrusionOk="0">
                  <a:moveTo>
                    <a:pt x="51" y="417"/>
                  </a:moveTo>
                  <a:lnTo>
                    <a:pt x="753" y="199"/>
                  </a:lnTo>
                  <a:lnTo>
                    <a:pt x="815" y="0"/>
                  </a:lnTo>
                  <a:lnTo>
                    <a:pt x="0" y="368"/>
                  </a:lnTo>
                  <a:lnTo>
                    <a:pt x="51" y="417"/>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sp>
          <p:nvSpPr>
            <p:cNvPr id="339" name="Google Shape;339;p11"/>
            <p:cNvSpPr/>
            <p:nvPr/>
          </p:nvSpPr>
          <p:spPr>
            <a:xfrm>
              <a:off x="3905251" y="4059238"/>
              <a:ext cx="1112838" cy="90488"/>
            </a:xfrm>
            <a:custGeom>
              <a:avLst/>
              <a:gdLst/>
              <a:ahLst/>
              <a:cxnLst/>
              <a:rect l="l" t="t" r="r" b="b"/>
              <a:pathLst>
                <a:path w="701" h="57" extrusionOk="0">
                  <a:moveTo>
                    <a:pt x="0" y="8"/>
                  </a:moveTo>
                  <a:lnTo>
                    <a:pt x="701" y="0"/>
                  </a:lnTo>
                  <a:lnTo>
                    <a:pt x="658" y="57"/>
                  </a:lnTo>
                  <a:lnTo>
                    <a:pt x="51" y="57"/>
                  </a:lnTo>
                  <a:lnTo>
                    <a:pt x="0" y="8"/>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chemeClr val="dk1"/>
                </a:buClr>
                <a:buSzPts val="3200"/>
                <a:buFont typeface="Calibri"/>
                <a:buNone/>
              </a:pPr>
              <a:endParaRPr sz="3200" b="0" i="0" u="none" strike="noStrike" cap="none" dirty="0">
                <a:solidFill>
                  <a:srgbClr val="44494E"/>
                </a:solidFill>
                <a:latin typeface="Arial"/>
                <a:ea typeface="Arial"/>
                <a:cs typeface="Arial"/>
                <a:sym typeface="Arial"/>
              </a:endParaRPr>
            </a:p>
          </p:txBody>
        </p:sp>
      </p:grpSp>
      <p:sp>
        <p:nvSpPr>
          <p:cNvPr id="340" name="Google Shape;340;p11"/>
          <p:cNvSpPr/>
          <p:nvPr/>
        </p:nvSpPr>
        <p:spPr>
          <a:xfrm>
            <a:off x="5004558" y="2361948"/>
            <a:ext cx="1396999" cy="908050"/>
          </a:xfrm>
          <a:custGeom>
            <a:avLst/>
            <a:gdLst/>
            <a:ahLst/>
            <a:cxnLst/>
            <a:rect l="l" t="t" r="r" b="b"/>
            <a:pathLst>
              <a:path w="785812" h="510778" extrusionOk="0">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chemeClr val="accent2"/>
          </a:solidFill>
          <a:ln w="25400" cap="flat" cmpd="sng">
            <a:solidFill>
              <a:schemeClr val="lt1"/>
            </a:solidFill>
            <a:prstDash val="solid"/>
            <a:round/>
            <a:headEnd type="none" w="sm" len="sm"/>
            <a:tailEnd type="none" w="sm" len="sm"/>
          </a:ln>
        </p:spPr>
        <p:txBody>
          <a:bodyPr spcFirstLastPara="1" wrap="square" lIns="179775" tIns="179775" rIns="179775" bIns="179775" anchor="ctr" anchorCtr="0">
            <a:noAutofit/>
          </a:bodyPr>
          <a:lstStyle/>
          <a:p>
            <a:pPr marL="0" marR="0" lvl="0" indent="0" algn="ctr" rtl="0">
              <a:lnSpc>
                <a:spcPct val="90000"/>
              </a:lnSpc>
              <a:spcBef>
                <a:spcPts val="0"/>
              </a:spcBef>
              <a:spcAft>
                <a:spcPts val="0"/>
              </a:spcAft>
              <a:buClr>
                <a:schemeClr val="dk1"/>
              </a:buClr>
              <a:buSzPts val="3556"/>
              <a:buFont typeface="Calibri"/>
              <a:buNone/>
            </a:pPr>
            <a:endParaRPr sz="3556" b="0" i="0" u="none" strike="noStrike" cap="none" dirty="0">
              <a:solidFill>
                <a:srgbClr val="FFFFFF"/>
              </a:solidFill>
              <a:latin typeface="Arial"/>
              <a:ea typeface="Arial"/>
              <a:cs typeface="Arial"/>
              <a:sym typeface="Arial"/>
            </a:endParaRPr>
          </a:p>
        </p:txBody>
      </p:sp>
      <p:sp>
        <p:nvSpPr>
          <p:cNvPr id="341" name="Google Shape;341;p11"/>
          <p:cNvSpPr/>
          <p:nvPr/>
        </p:nvSpPr>
        <p:spPr>
          <a:xfrm>
            <a:off x="5928926" y="4593568"/>
            <a:ext cx="1396999" cy="908050"/>
          </a:xfrm>
          <a:custGeom>
            <a:avLst/>
            <a:gdLst/>
            <a:ahLst/>
            <a:cxnLst/>
            <a:rect l="l" t="t" r="r" b="b"/>
            <a:pathLst>
              <a:path w="785812" h="510778" extrusionOk="0">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chemeClr val="accent3"/>
          </a:solidFill>
          <a:ln w="25400" cap="flat" cmpd="sng">
            <a:solidFill>
              <a:schemeClr val="lt1"/>
            </a:solidFill>
            <a:prstDash val="solid"/>
            <a:round/>
            <a:headEnd type="none" w="sm" len="sm"/>
            <a:tailEnd type="none" w="sm" len="sm"/>
          </a:ln>
        </p:spPr>
        <p:txBody>
          <a:bodyPr spcFirstLastPara="1" wrap="square" lIns="179775" tIns="179775" rIns="179775" bIns="179775" anchor="ctr" anchorCtr="0">
            <a:noAutofit/>
          </a:bodyPr>
          <a:lstStyle/>
          <a:p>
            <a:pPr marL="0" marR="0" lvl="0" indent="0" algn="ctr" rtl="0">
              <a:lnSpc>
                <a:spcPct val="90000"/>
              </a:lnSpc>
              <a:spcBef>
                <a:spcPts val="0"/>
              </a:spcBef>
              <a:spcAft>
                <a:spcPts val="0"/>
              </a:spcAft>
              <a:buClr>
                <a:schemeClr val="dk1"/>
              </a:buClr>
              <a:buSzPts val="3556"/>
              <a:buFont typeface="Calibri"/>
              <a:buNone/>
            </a:pPr>
            <a:endParaRPr sz="3556" b="0" i="0" u="none" strike="noStrike" cap="none" dirty="0">
              <a:solidFill>
                <a:srgbClr val="FFFFFF"/>
              </a:solidFill>
              <a:latin typeface="Arial"/>
              <a:ea typeface="Arial"/>
              <a:cs typeface="Arial"/>
              <a:sym typeface="Arial"/>
            </a:endParaRPr>
          </a:p>
        </p:txBody>
      </p:sp>
      <p:sp>
        <p:nvSpPr>
          <p:cNvPr id="342" name="Google Shape;342;p11"/>
          <p:cNvSpPr/>
          <p:nvPr/>
        </p:nvSpPr>
        <p:spPr>
          <a:xfrm>
            <a:off x="5004558" y="6653737"/>
            <a:ext cx="1396999" cy="908050"/>
          </a:xfrm>
          <a:custGeom>
            <a:avLst/>
            <a:gdLst/>
            <a:ahLst/>
            <a:cxnLst/>
            <a:rect l="l" t="t" r="r" b="b"/>
            <a:pathLst>
              <a:path w="785812" h="510778" extrusionOk="0">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chemeClr val="accent4"/>
          </a:solidFill>
          <a:ln w="25400" cap="flat" cmpd="sng">
            <a:solidFill>
              <a:schemeClr val="lt1"/>
            </a:solidFill>
            <a:prstDash val="solid"/>
            <a:round/>
            <a:headEnd type="none" w="sm" len="sm"/>
            <a:tailEnd type="none" w="sm" len="sm"/>
          </a:ln>
        </p:spPr>
        <p:txBody>
          <a:bodyPr spcFirstLastPara="1" wrap="square" lIns="179775" tIns="179775" rIns="179775" bIns="179775" anchor="ctr" anchorCtr="0">
            <a:noAutofit/>
          </a:bodyPr>
          <a:lstStyle/>
          <a:p>
            <a:pPr marL="0" marR="0" lvl="0" indent="0" algn="ctr" rtl="0">
              <a:lnSpc>
                <a:spcPct val="90000"/>
              </a:lnSpc>
              <a:spcBef>
                <a:spcPts val="0"/>
              </a:spcBef>
              <a:spcAft>
                <a:spcPts val="0"/>
              </a:spcAft>
              <a:buClr>
                <a:schemeClr val="dk1"/>
              </a:buClr>
              <a:buSzPts val="3556"/>
              <a:buFont typeface="Calibri"/>
              <a:buNone/>
            </a:pPr>
            <a:endParaRPr sz="3556" b="0" i="0" u="none" strike="noStrike" cap="none" dirty="0">
              <a:solidFill>
                <a:srgbClr val="FFFFFF"/>
              </a:solidFill>
              <a:latin typeface="Arial"/>
              <a:ea typeface="Arial"/>
              <a:cs typeface="Arial"/>
              <a:sym typeface="Arial"/>
            </a:endParaRPr>
          </a:p>
        </p:txBody>
      </p:sp>
      <p:sp>
        <p:nvSpPr>
          <p:cNvPr id="343" name="Google Shape;343;p11"/>
          <p:cNvSpPr txBox="1"/>
          <p:nvPr/>
        </p:nvSpPr>
        <p:spPr>
          <a:xfrm>
            <a:off x="6651356" y="2241456"/>
            <a:ext cx="7598044" cy="12603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44494E"/>
              </a:buClr>
              <a:buSzPts val="2200"/>
              <a:buFont typeface="Open Sans"/>
              <a:buNone/>
            </a:pPr>
            <a:r>
              <a:rPr lang="en-US" sz="2200" b="0" i="0" u="none" strike="noStrike" cap="none" dirty="0">
                <a:solidFill>
                  <a:srgbClr val="44494E"/>
                </a:solidFill>
                <a:latin typeface="Open Sans"/>
                <a:ea typeface="Open Sans"/>
                <a:cs typeface="Open Sans"/>
                <a:sym typeface="Open Sans"/>
              </a:rPr>
              <a:t>The software makes human tasks easier and provides a consistent way of executing instructions with minimal to zero error, unlike execution done by human beings.</a:t>
            </a:r>
            <a:endParaRPr sz="1800" b="0" i="0" u="none" strike="noStrike" cap="none" dirty="0">
              <a:solidFill>
                <a:schemeClr val="dk1"/>
              </a:solidFill>
              <a:latin typeface="Calibri"/>
              <a:ea typeface="Calibri"/>
              <a:cs typeface="Calibri"/>
              <a:sym typeface="Calibri"/>
            </a:endParaRPr>
          </a:p>
        </p:txBody>
      </p:sp>
      <p:sp>
        <p:nvSpPr>
          <p:cNvPr id="344" name="Google Shape;344;p11"/>
          <p:cNvSpPr txBox="1"/>
          <p:nvPr/>
        </p:nvSpPr>
        <p:spPr>
          <a:xfrm>
            <a:off x="7721600" y="4473076"/>
            <a:ext cx="7137399" cy="12603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Software, such as commercial off-the-shelf software, can be customized for any organization or user and designed for the mass market.</a:t>
            </a:r>
            <a:endParaRPr sz="1800" b="0" i="0" u="none" strike="noStrike" cap="none" dirty="0">
              <a:solidFill>
                <a:schemeClr val="dk1"/>
              </a:solidFill>
              <a:latin typeface="Calibri"/>
              <a:ea typeface="Calibri"/>
              <a:cs typeface="Calibri"/>
              <a:sym typeface="Calibri"/>
            </a:endParaRPr>
          </a:p>
        </p:txBody>
      </p:sp>
      <p:sp>
        <p:nvSpPr>
          <p:cNvPr id="345" name="Google Shape;345;p11"/>
          <p:cNvSpPr txBox="1"/>
          <p:nvPr/>
        </p:nvSpPr>
        <p:spPr>
          <a:xfrm>
            <a:off x="6665944" y="6718290"/>
            <a:ext cx="7831106" cy="84651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3F3F3F"/>
              </a:buClr>
              <a:buSzPts val="2200"/>
              <a:buFont typeface="Open Sans"/>
              <a:buNone/>
            </a:pPr>
            <a:r>
              <a:rPr lang="en-US" sz="2200" b="0" i="0" u="none" strike="noStrike" cap="none" dirty="0">
                <a:solidFill>
                  <a:srgbClr val="3F3F3F"/>
                </a:solidFill>
                <a:latin typeface="Open Sans"/>
                <a:ea typeface="Open Sans"/>
                <a:cs typeface="Open Sans"/>
                <a:sym typeface="Open Sans"/>
              </a:rPr>
              <a:t>For instance, a calculator comes with software that makes regular calculations simpler and faster.</a:t>
            </a:r>
            <a:endParaRPr sz="1800" b="0" i="0" u="none" strike="noStrike" cap="none" dirty="0">
              <a:solidFill>
                <a:schemeClr val="dk1"/>
              </a:solidFill>
              <a:latin typeface="Calibri"/>
              <a:ea typeface="Calibri"/>
              <a:cs typeface="Calibri"/>
              <a:sym typeface="Calibri"/>
            </a:endParaRPr>
          </a:p>
        </p:txBody>
      </p:sp>
      <p:sp>
        <p:nvSpPr>
          <p:cNvPr id="346" name="Google Shape;346;p11"/>
          <p:cNvSpPr txBox="1"/>
          <p:nvPr/>
        </p:nvSpPr>
        <p:spPr>
          <a:xfrm>
            <a:off x="6458707" y="4854453"/>
            <a:ext cx="66980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1" i="0" u="none" strike="noStrike" cap="none" dirty="0">
                <a:solidFill>
                  <a:schemeClr val="lt1"/>
                </a:solidFill>
                <a:latin typeface="Open Sans"/>
                <a:ea typeface="Open Sans"/>
                <a:cs typeface="Open Sans"/>
                <a:sym typeface="Open Sans"/>
              </a:rPr>
              <a:t>2</a:t>
            </a:r>
            <a:endParaRPr sz="2200" b="1" i="0" u="none" strike="noStrike" cap="none" dirty="0">
              <a:solidFill>
                <a:schemeClr val="lt1"/>
              </a:solidFill>
              <a:latin typeface="Open Sans"/>
              <a:ea typeface="Open Sans"/>
              <a:cs typeface="Open Sans"/>
              <a:sym typeface="Open Sans"/>
            </a:endParaRPr>
          </a:p>
        </p:txBody>
      </p:sp>
      <p:sp>
        <p:nvSpPr>
          <p:cNvPr id="347" name="Google Shape;347;p11"/>
          <p:cNvSpPr txBox="1"/>
          <p:nvPr/>
        </p:nvSpPr>
        <p:spPr>
          <a:xfrm>
            <a:off x="5486400" y="2628900"/>
            <a:ext cx="66980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1" i="0" u="none" strike="noStrike" cap="none" dirty="0">
                <a:solidFill>
                  <a:schemeClr val="lt1"/>
                </a:solidFill>
                <a:latin typeface="Open Sans"/>
                <a:ea typeface="Open Sans"/>
                <a:cs typeface="Open Sans"/>
                <a:sym typeface="Open Sans"/>
              </a:rPr>
              <a:t>1</a:t>
            </a:r>
            <a:endParaRPr sz="2200" b="1" i="0" u="none" strike="noStrike" cap="none" dirty="0">
              <a:solidFill>
                <a:schemeClr val="lt1"/>
              </a:solidFill>
              <a:latin typeface="Open Sans"/>
              <a:ea typeface="Open Sans"/>
              <a:cs typeface="Open Sans"/>
              <a:sym typeface="Open Sans"/>
            </a:endParaRPr>
          </a:p>
        </p:txBody>
      </p:sp>
      <p:sp>
        <p:nvSpPr>
          <p:cNvPr id="348" name="Google Shape;348;p11"/>
          <p:cNvSpPr txBox="1"/>
          <p:nvPr/>
        </p:nvSpPr>
        <p:spPr>
          <a:xfrm>
            <a:off x="5529138" y="6909681"/>
            <a:ext cx="66980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200"/>
              <a:buFont typeface="Open Sans"/>
              <a:buNone/>
            </a:pPr>
            <a:r>
              <a:rPr lang="en-US" sz="2200" b="1" i="0" u="none" strike="noStrike" cap="none" dirty="0">
                <a:solidFill>
                  <a:schemeClr val="lt1"/>
                </a:solidFill>
                <a:latin typeface="Open Sans"/>
                <a:ea typeface="Open Sans"/>
                <a:cs typeface="Open Sans"/>
                <a:sym typeface="Open Sans"/>
              </a:rPr>
              <a:t>3</a:t>
            </a:r>
            <a:endParaRPr sz="2200" b="1" i="0" u="none" strike="noStrike" cap="none" dirty="0">
              <a:solidFill>
                <a:schemeClr val="lt1"/>
              </a:solidFill>
              <a:latin typeface="Open Sans"/>
              <a:ea typeface="Open Sans"/>
              <a:cs typeface="Open Sans"/>
              <a:sym typeface="Open Sans"/>
            </a:endParaRPr>
          </a:p>
        </p:txBody>
      </p:sp>
      <p:sp>
        <p:nvSpPr>
          <p:cNvPr id="349" name="Google Shape;349;p11"/>
          <p:cNvSpPr/>
          <p:nvPr/>
        </p:nvSpPr>
        <p:spPr>
          <a:xfrm>
            <a:off x="5080000" y="816352"/>
            <a:ext cx="6109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2023_LVC">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TotalTime>
  <Words>2840</Words>
  <Application>Microsoft Office PowerPoint</Application>
  <PresentationFormat>Custom</PresentationFormat>
  <Paragraphs>322</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Open Sans</vt:lpstr>
      <vt:lpstr>Courier New</vt:lpstr>
      <vt:lpstr>2023_LVC</vt:lpstr>
      <vt:lpstr>PowerPoint Presentation</vt:lpstr>
      <vt:lpstr>PowerPoint Presentation</vt:lpstr>
      <vt:lpstr>PowerPoint Presentation</vt:lpstr>
      <vt:lpstr>Business Scenario</vt:lpstr>
      <vt:lpstr>PowerPoint Presentation</vt:lpstr>
      <vt:lpstr>PowerPoint Presentation</vt:lpstr>
      <vt:lpstr>Software: Examples</vt:lpstr>
      <vt:lpstr>Hardware: Examples</vt:lpstr>
      <vt:lpstr>PowerPoint Presentation</vt:lpstr>
      <vt:lpstr>Why Do We Need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Program Structure </vt:lpstr>
      <vt:lpstr> Program Structure </vt:lpstr>
      <vt:lpstr>PowerPoint Presentation</vt:lpstr>
      <vt:lpstr>Syntax in Different Languages</vt:lpstr>
      <vt:lpstr>Syntax in Different Languages</vt:lpstr>
      <vt:lpstr>Types of Programming Language</vt:lpstr>
      <vt:lpstr>Programming Concepts</vt:lpstr>
      <vt:lpstr>Variables</vt:lpstr>
      <vt:lpstr>Control Structures</vt:lpstr>
      <vt:lpstr>Data Structures</vt:lpstr>
      <vt:lpstr>Syntax</vt:lpstr>
      <vt:lpstr>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Aishwarya B</cp:lastModifiedBy>
  <cp:revision>85</cp:revision>
  <dcterms:created xsi:type="dcterms:W3CDTF">2023-05-19T12:36:11Z</dcterms:created>
  <dcterms:modified xsi:type="dcterms:W3CDTF">2024-09-23T07:33:15Z</dcterms:modified>
</cp:coreProperties>
</file>